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ink/ink1.xml" ContentType="application/inkml+xml"/>
  <Override PartName="/ppt/notesSlides/notesSlide6.xml" ContentType="application/vnd.openxmlformats-officedocument.presentationml.notesSlide+xml"/>
  <Override PartName="/ppt/ink/ink2.xml" ContentType="application/inkml+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ink/ink3.xml" ContentType="application/inkml+xml"/>
  <Override PartName="/ppt/notesSlides/notesSlide13.xml" ContentType="application/vnd.openxmlformats-officedocument.presentationml.notesSlide+xml"/>
  <Override PartName="/ppt/ink/ink4.xml" ContentType="application/inkml+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ink/ink5.xml" ContentType="application/inkml+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28"/>
  </p:notesMasterIdLst>
  <p:handoutMasterIdLst>
    <p:handoutMasterId r:id="rId29"/>
  </p:handoutMasterIdLst>
  <p:sldIdLst>
    <p:sldId id="288" r:id="rId5"/>
    <p:sldId id="583" r:id="rId6"/>
    <p:sldId id="564" r:id="rId7"/>
    <p:sldId id="582" r:id="rId8"/>
    <p:sldId id="580" r:id="rId9"/>
    <p:sldId id="581" r:id="rId10"/>
    <p:sldId id="584" r:id="rId11"/>
    <p:sldId id="778" r:id="rId12"/>
    <p:sldId id="613" r:id="rId13"/>
    <p:sldId id="593" r:id="rId14"/>
    <p:sldId id="585" r:id="rId15"/>
    <p:sldId id="634" r:id="rId16"/>
    <p:sldId id="648" r:id="rId17"/>
    <p:sldId id="643" r:id="rId18"/>
    <p:sldId id="644" r:id="rId19"/>
    <p:sldId id="599" r:id="rId20"/>
    <p:sldId id="656" r:id="rId21"/>
    <p:sldId id="775" r:id="rId22"/>
    <p:sldId id="603" r:id="rId23"/>
    <p:sldId id="776" r:id="rId24"/>
    <p:sldId id="605" r:id="rId25"/>
    <p:sldId id="763" r:id="rId26"/>
    <p:sldId id="777" r:id="rId27"/>
  </p:sldIdLst>
  <p:sldSz cx="12192000" cy="6858000"/>
  <p:notesSz cx="7102475" cy="93884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lfreda Holloway-Beth" initials="AHB" lastIdx="2" clrIdx="0">
    <p:extLst>
      <p:ext uri="{19B8F6BF-5375-455C-9EA6-DF929625EA0E}">
        <p15:presenceInfo xmlns:p15="http://schemas.microsoft.com/office/powerpoint/2012/main" userId="299be23fe69d0f50"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C2340"/>
    <a:srgbClr val="F8F8F8"/>
    <a:srgbClr val="009BA6"/>
    <a:srgbClr val="F48474"/>
    <a:srgbClr val="36C1CC"/>
    <a:srgbClr val="26C9D4"/>
    <a:srgbClr val="21B6C1"/>
    <a:srgbClr val="F5857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E982C2F-7BF1-4822-9A79-64977F5408BF}" v="16" dt="2021-11-15T20:46:08.93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21" autoAdjust="0"/>
    <p:restoredTop sz="94672" autoAdjust="0"/>
  </p:normalViewPr>
  <p:slideViewPr>
    <p:cSldViewPr snapToGrid="0">
      <p:cViewPr varScale="1">
        <p:scale>
          <a:sx n="59" d="100"/>
          <a:sy n="59" d="100"/>
        </p:scale>
        <p:origin x="772" y="52"/>
      </p:cViewPr>
      <p:guideLst>
        <p:guide orient="horz" pos="2160"/>
        <p:guide pos="384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commentAuthors" Target="commentAuthors.xml"/><Relationship Id="rId35" Type="http://schemas.microsoft.com/office/2015/10/relationships/revisionInfo" Target="revisionInfo.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0B8D995-C156-487A-AB08-D9B63DFA984E}"/>
              </a:ext>
            </a:extLst>
          </p:cNvPr>
          <p:cNvSpPr>
            <a:spLocks noGrp="1"/>
          </p:cNvSpPr>
          <p:nvPr>
            <p:ph type="hdr" sz="quarter"/>
          </p:nvPr>
        </p:nvSpPr>
        <p:spPr>
          <a:xfrm>
            <a:off x="0" y="0"/>
            <a:ext cx="3077739" cy="471054"/>
          </a:xfrm>
          <a:prstGeom prst="rect">
            <a:avLst/>
          </a:prstGeom>
        </p:spPr>
        <p:txBody>
          <a:bodyPr vert="horz" lIns="94221" tIns="47111" rIns="94221" bIns="47111" rtlCol="0"/>
          <a:lstStyle>
            <a:lvl1pPr algn="l">
              <a:defRPr sz="1200"/>
            </a:lvl1pPr>
          </a:lstStyle>
          <a:p>
            <a:endParaRPr lang="en-US"/>
          </a:p>
        </p:txBody>
      </p:sp>
      <p:sp>
        <p:nvSpPr>
          <p:cNvPr id="3" name="Date Placeholder 2">
            <a:extLst>
              <a:ext uri="{FF2B5EF4-FFF2-40B4-BE49-F238E27FC236}">
                <a16:creationId xmlns:a16="http://schemas.microsoft.com/office/drawing/2014/main" id="{25E876F7-1650-4C96-81B3-DE2DAE24E20C}"/>
              </a:ext>
            </a:extLst>
          </p:cNvPr>
          <p:cNvSpPr>
            <a:spLocks noGrp="1"/>
          </p:cNvSpPr>
          <p:nvPr>
            <p:ph type="dt" sz="quarter" idx="1"/>
          </p:nvPr>
        </p:nvSpPr>
        <p:spPr>
          <a:xfrm>
            <a:off x="4023093" y="0"/>
            <a:ext cx="3077739" cy="471054"/>
          </a:xfrm>
          <a:prstGeom prst="rect">
            <a:avLst/>
          </a:prstGeom>
        </p:spPr>
        <p:txBody>
          <a:bodyPr vert="horz" lIns="94221" tIns="47111" rIns="94221" bIns="47111" rtlCol="0"/>
          <a:lstStyle>
            <a:lvl1pPr algn="r">
              <a:defRPr sz="1200"/>
            </a:lvl1pPr>
          </a:lstStyle>
          <a:p>
            <a:fld id="{D73D8B48-657D-44D2-8875-F472F49A5E78}" type="datetimeFigureOut">
              <a:rPr lang="en-US" smtClean="0"/>
              <a:t>5/5/2022</a:t>
            </a:fld>
            <a:endParaRPr lang="en-US"/>
          </a:p>
        </p:txBody>
      </p:sp>
      <p:sp>
        <p:nvSpPr>
          <p:cNvPr id="4" name="Footer Placeholder 3">
            <a:extLst>
              <a:ext uri="{FF2B5EF4-FFF2-40B4-BE49-F238E27FC236}">
                <a16:creationId xmlns:a16="http://schemas.microsoft.com/office/drawing/2014/main" id="{60E42CB9-1248-4455-9096-A592CAE6E421}"/>
              </a:ext>
            </a:extLst>
          </p:cNvPr>
          <p:cNvSpPr>
            <a:spLocks noGrp="1"/>
          </p:cNvSpPr>
          <p:nvPr>
            <p:ph type="ftr" sz="quarter" idx="2"/>
          </p:nvPr>
        </p:nvSpPr>
        <p:spPr>
          <a:xfrm>
            <a:off x="0" y="8917423"/>
            <a:ext cx="3077739" cy="471053"/>
          </a:xfrm>
          <a:prstGeom prst="rect">
            <a:avLst/>
          </a:prstGeom>
        </p:spPr>
        <p:txBody>
          <a:bodyPr vert="horz" lIns="94221" tIns="47111" rIns="94221" bIns="47111"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842466A0-D473-46DB-ABBA-626EA60A6EC2}"/>
              </a:ext>
            </a:extLst>
          </p:cNvPr>
          <p:cNvSpPr>
            <a:spLocks noGrp="1"/>
          </p:cNvSpPr>
          <p:nvPr>
            <p:ph type="sldNum" sz="quarter" idx="3"/>
          </p:nvPr>
        </p:nvSpPr>
        <p:spPr>
          <a:xfrm>
            <a:off x="4023093" y="8917423"/>
            <a:ext cx="3077739" cy="471053"/>
          </a:xfrm>
          <a:prstGeom prst="rect">
            <a:avLst/>
          </a:prstGeom>
        </p:spPr>
        <p:txBody>
          <a:bodyPr vert="horz" lIns="94221" tIns="47111" rIns="94221" bIns="47111" rtlCol="0" anchor="b"/>
          <a:lstStyle>
            <a:lvl1pPr algn="r">
              <a:defRPr sz="1200"/>
            </a:lvl1pPr>
          </a:lstStyle>
          <a:p>
            <a:fld id="{1919D442-ED73-444D-9CBD-699E80601FAF}" type="slidenum">
              <a:rPr lang="en-US" smtClean="0"/>
              <a:t>‹#›</a:t>
            </a:fld>
            <a:endParaRPr lang="en-US"/>
          </a:p>
        </p:txBody>
      </p:sp>
    </p:spTree>
    <p:extLst>
      <p:ext uri="{BB962C8B-B14F-4D97-AF65-F5344CB8AC3E}">
        <p14:creationId xmlns:p14="http://schemas.microsoft.com/office/powerpoint/2010/main" val="1175546587"/>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20T13:58:14.830"/>
    </inkml:context>
    <inkml:brush xml:id="br0">
      <inkml:brushProperty name="width" value="0.025" units="cm"/>
      <inkml:brushProperty name="height" value="0.025" units="cm"/>
    </inkml:brush>
  </inkml:definitions>
  <inkml:trace contextRef="#ctx0" brushRef="#br0">147 36 3488 0 0,'0'0'2161'0'0,"-12"-3"-1905"0"0,-6-3-177 0 0,-44-9 306 0 0,49 12-51 0 0,-27 0-167 0 0,39 3-244 0 0,2-4-1804 0 0,5 3 345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20T13:58:14.830"/>
    </inkml:context>
    <inkml:brush xml:id="br0">
      <inkml:brushProperty name="width" value="0.025" units="cm"/>
      <inkml:brushProperty name="height" value="0.025" units="cm"/>
    </inkml:brush>
  </inkml:definitions>
  <inkml:trace contextRef="#ctx0" brushRef="#br0">147 36 3488 0 0,'0'0'2161'0'0,"-12"-3"-1905"0"0,-6-3-177 0 0,-44-9 306 0 0,49 12-51 0 0,-27 0-167 0 0,39 3-244 0 0,2-4-1804 0 0,5 3 345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20T15:06:51.699"/>
    </inkml:context>
    <inkml:brush xml:id="br0">
      <inkml:brushProperty name="width" value="0.025" units="cm"/>
      <inkml:brushProperty name="height" value="0.025" units="cm"/>
    </inkml:brush>
  </inkml:definitions>
  <inkml:trace contextRef="#ctx0" brushRef="#br0">0 1 7009 0 0,'0'0'32'0'0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20T15:10:47.789"/>
    </inkml:context>
    <inkml:brush xml:id="br0">
      <inkml:brushProperty name="width" value="0.025" units="cm"/>
      <inkml:brushProperty name="height" value="0.025" units="cm"/>
    </inkml:brush>
  </inkml:definitions>
  <inkml:trace contextRef="#ctx0" brushRef="#br0">1 1 9477 0 0,'0'0'400'0'0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23:36:26.209"/>
    </inkml:context>
    <inkml:brush xml:id="br0">
      <inkml:brushProperty name="width" value="0.1" units="cm"/>
      <inkml:brushProperty name="height" value="0.1" units="cm"/>
      <inkml:brushProperty name="color" value="#E71224"/>
    </inkml:brush>
  </inkml:definitions>
  <inkml:trace contextRef="#ctx0" brushRef="#br0">18230 10821 16383 0 0,'21'0'0'0'0,"-1"0"0"0"0,-17 7 0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7739" cy="471054"/>
          </a:xfrm>
          <a:prstGeom prst="rect">
            <a:avLst/>
          </a:prstGeom>
        </p:spPr>
        <p:txBody>
          <a:bodyPr vert="horz" lIns="94221" tIns="47111" rIns="94221" bIns="47111" rtlCol="0"/>
          <a:lstStyle>
            <a:lvl1pPr algn="l">
              <a:defRPr sz="1200"/>
            </a:lvl1pPr>
          </a:lstStyle>
          <a:p>
            <a:endParaRPr lang="en-US"/>
          </a:p>
        </p:txBody>
      </p:sp>
      <p:sp>
        <p:nvSpPr>
          <p:cNvPr id="3" name="Date Placeholder 2"/>
          <p:cNvSpPr>
            <a:spLocks noGrp="1"/>
          </p:cNvSpPr>
          <p:nvPr>
            <p:ph type="dt" idx="1"/>
          </p:nvPr>
        </p:nvSpPr>
        <p:spPr>
          <a:xfrm>
            <a:off x="4023093" y="0"/>
            <a:ext cx="3077739" cy="471054"/>
          </a:xfrm>
          <a:prstGeom prst="rect">
            <a:avLst/>
          </a:prstGeom>
        </p:spPr>
        <p:txBody>
          <a:bodyPr vert="horz" lIns="94221" tIns="47111" rIns="94221" bIns="47111" rtlCol="0"/>
          <a:lstStyle>
            <a:lvl1pPr algn="r">
              <a:defRPr sz="1200"/>
            </a:lvl1pPr>
          </a:lstStyle>
          <a:p>
            <a:fld id="{DD14BD18-FE0B-E14C-82DD-406AB6ACAEDB}" type="datetimeFigureOut">
              <a:rPr lang="en-US" smtClean="0"/>
              <a:t>5/5/2022</a:t>
            </a:fld>
            <a:endParaRPr lang="en-US"/>
          </a:p>
        </p:txBody>
      </p:sp>
      <p:sp>
        <p:nvSpPr>
          <p:cNvPr id="4" name="Slide Image Placeholder 3"/>
          <p:cNvSpPr>
            <a:spLocks noGrp="1" noRot="1" noChangeAspect="1"/>
          </p:cNvSpPr>
          <p:nvPr>
            <p:ph type="sldImg" idx="2"/>
          </p:nvPr>
        </p:nvSpPr>
        <p:spPr>
          <a:xfrm>
            <a:off x="735013" y="1173163"/>
            <a:ext cx="5632450" cy="3168650"/>
          </a:xfrm>
          <a:prstGeom prst="rect">
            <a:avLst/>
          </a:prstGeom>
          <a:noFill/>
          <a:ln w="12700">
            <a:solidFill>
              <a:prstClr val="black"/>
            </a:solidFill>
          </a:ln>
        </p:spPr>
        <p:txBody>
          <a:bodyPr vert="horz" lIns="94221" tIns="47111" rIns="94221" bIns="47111" rtlCol="0" anchor="ctr"/>
          <a:lstStyle/>
          <a:p>
            <a:endParaRPr lang="en-US"/>
          </a:p>
        </p:txBody>
      </p:sp>
      <p:sp>
        <p:nvSpPr>
          <p:cNvPr id="5" name="Notes Placeholder 4"/>
          <p:cNvSpPr>
            <a:spLocks noGrp="1"/>
          </p:cNvSpPr>
          <p:nvPr>
            <p:ph type="body" sz="quarter" idx="3"/>
          </p:nvPr>
        </p:nvSpPr>
        <p:spPr>
          <a:xfrm>
            <a:off x="710248" y="4518203"/>
            <a:ext cx="5681980" cy="3696713"/>
          </a:xfrm>
          <a:prstGeom prst="rect">
            <a:avLst/>
          </a:prstGeom>
        </p:spPr>
        <p:txBody>
          <a:bodyPr vert="horz" lIns="94221" tIns="47111" rIns="94221" bIns="47111"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917423"/>
            <a:ext cx="3077739" cy="471053"/>
          </a:xfrm>
          <a:prstGeom prst="rect">
            <a:avLst/>
          </a:prstGeom>
        </p:spPr>
        <p:txBody>
          <a:bodyPr vert="horz" lIns="94221" tIns="47111" rIns="94221" bIns="47111" rtlCol="0" anchor="b"/>
          <a:lstStyle>
            <a:lvl1pPr algn="l">
              <a:defRPr sz="1200"/>
            </a:lvl1pPr>
          </a:lstStyle>
          <a:p>
            <a:endParaRPr lang="en-US"/>
          </a:p>
        </p:txBody>
      </p:sp>
      <p:sp>
        <p:nvSpPr>
          <p:cNvPr id="7" name="Slide Number Placeholder 6"/>
          <p:cNvSpPr>
            <a:spLocks noGrp="1"/>
          </p:cNvSpPr>
          <p:nvPr>
            <p:ph type="sldNum" sz="quarter" idx="5"/>
          </p:nvPr>
        </p:nvSpPr>
        <p:spPr>
          <a:xfrm>
            <a:off x="4023093" y="8917423"/>
            <a:ext cx="3077739" cy="471053"/>
          </a:xfrm>
          <a:prstGeom prst="rect">
            <a:avLst/>
          </a:prstGeom>
        </p:spPr>
        <p:txBody>
          <a:bodyPr vert="horz" lIns="94221" tIns="47111" rIns="94221" bIns="47111" rtlCol="0" anchor="b"/>
          <a:lstStyle>
            <a:lvl1pPr algn="r">
              <a:defRPr sz="1200"/>
            </a:lvl1pPr>
          </a:lstStyle>
          <a:p>
            <a:fld id="{55D387F3-4B50-6449-9F75-FA0BCFBAAE64}" type="slidenum">
              <a:rPr lang="en-US" smtClean="0"/>
              <a:t>‹#›</a:t>
            </a:fld>
            <a:endParaRPr lang="en-US"/>
          </a:p>
        </p:txBody>
      </p:sp>
    </p:spTree>
    <p:extLst>
      <p:ext uri="{BB962C8B-B14F-4D97-AF65-F5344CB8AC3E}">
        <p14:creationId xmlns:p14="http://schemas.microsoft.com/office/powerpoint/2010/main" val="5957382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5D387F3-4B50-6449-9F75-FA0BCFBAAE64}" type="slidenum">
              <a:rPr lang="en-US" smtClean="0"/>
              <a:t>1</a:t>
            </a:fld>
            <a:endParaRPr lang="en-US"/>
          </a:p>
        </p:txBody>
      </p:sp>
    </p:spTree>
    <p:extLst>
      <p:ext uri="{BB962C8B-B14F-4D97-AF65-F5344CB8AC3E}">
        <p14:creationId xmlns:p14="http://schemas.microsoft.com/office/powerpoint/2010/main" val="537179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5D387F3-4B50-6449-9F75-FA0BCFBAAE64}" type="slidenum">
              <a:rPr lang="en-US" smtClean="0"/>
              <a:t>14</a:t>
            </a:fld>
            <a:endParaRPr lang="en-US"/>
          </a:p>
        </p:txBody>
      </p:sp>
    </p:spTree>
    <p:extLst>
      <p:ext uri="{BB962C8B-B14F-4D97-AF65-F5344CB8AC3E}">
        <p14:creationId xmlns:p14="http://schemas.microsoft.com/office/powerpoint/2010/main" val="18575706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5D387F3-4B50-6449-9F75-FA0BCFBAAE64}" type="slidenum">
              <a:rPr lang="en-US" smtClean="0"/>
              <a:t>15</a:t>
            </a:fld>
            <a:endParaRPr lang="en-US"/>
          </a:p>
        </p:txBody>
      </p:sp>
    </p:spTree>
    <p:extLst>
      <p:ext uri="{BB962C8B-B14F-4D97-AF65-F5344CB8AC3E}">
        <p14:creationId xmlns:p14="http://schemas.microsoft.com/office/powerpoint/2010/main" val="24740436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5D387F3-4B50-6449-9F75-FA0BCFBAAE64}" type="slidenum">
              <a:rPr lang="en-US" smtClean="0"/>
              <a:t>16</a:t>
            </a:fld>
            <a:endParaRPr lang="en-US"/>
          </a:p>
        </p:txBody>
      </p:sp>
    </p:spTree>
    <p:extLst>
      <p:ext uri="{BB962C8B-B14F-4D97-AF65-F5344CB8AC3E}">
        <p14:creationId xmlns:p14="http://schemas.microsoft.com/office/powerpoint/2010/main" val="16136119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5D387F3-4B50-6449-9F75-FA0BCFBAAE64}" type="slidenum">
              <a:rPr lang="en-US" smtClean="0"/>
              <a:t>17</a:t>
            </a:fld>
            <a:endParaRPr lang="en-US"/>
          </a:p>
        </p:txBody>
      </p:sp>
    </p:spTree>
    <p:extLst>
      <p:ext uri="{BB962C8B-B14F-4D97-AF65-F5344CB8AC3E}">
        <p14:creationId xmlns:p14="http://schemas.microsoft.com/office/powerpoint/2010/main" val="34849131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1" i="1" dirty="0">
                <a:solidFill>
                  <a:srgbClr val="808080"/>
                </a:solidFill>
                <a:effectLst/>
                <a:latin typeface="Calibri" panose="020F0502020204030204" pitchFamily="34" charset="0"/>
                <a:ea typeface="Calibri" panose="020F0502020204030204" pitchFamily="34" charset="0"/>
                <a:cs typeface="Times New Roman" panose="02020603050405020304" pitchFamily="18" charset="0"/>
              </a:rPr>
              <a:t>Tobacco use is considerably lower among residents of Suburban Cook County compared to the State of Illinois and the US as a whole.</a:t>
            </a:r>
            <a:endParaRPr lang="en-US" dirty="0"/>
          </a:p>
        </p:txBody>
      </p:sp>
      <p:sp>
        <p:nvSpPr>
          <p:cNvPr id="4" name="Slide Number Placeholder 3"/>
          <p:cNvSpPr>
            <a:spLocks noGrp="1"/>
          </p:cNvSpPr>
          <p:nvPr>
            <p:ph type="sldNum" sz="quarter" idx="5"/>
          </p:nvPr>
        </p:nvSpPr>
        <p:spPr/>
        <p:txBody>
          <a:bodyPr/>
          <a:lstStyle/>
          <a:p>
            <a:fld id="{55D387F3-4B50-6449-9F75-FA0BCFBAAE64}" type="slidenum">
              <a:rPr lang="en-US" smtClean="0"/>
              <a:t>18</a:t>
            </a:fld>
            <a:endParaRPr lang="en-US"/>
          </a:p>
        </p:txBody>
      </p:sp>
    </p:spTree>
    <p:extLst>
      <p:ext uri="{BB962C8B-B14F-4D97-AF65-F5344CB8AC3E}">
        <p14:creationId xmlns:p14="http://schemas.microsoft.com/office/powerpoint/2010/main" val="8519367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5D387F3-4B50-6449-9F75-FA0BCFBAAE64}" type="slidenum">
              <a:rPr lang="en-US" smtClean="0"/>
              <a:t>19</a:t>
            </a:fld>
            <a:endParaRPr lang="en-US"/>
          </a:p>
        </p:txBody>
      </p:sp>
    </p:spTree>
    <p:extLst>
      <p:ext uri="{BB962C8B-B14F-4D97-AF65-F5344CB8AC3E}">
        <p14:creationId xmlns:p14="http://schemas.microsoft.com/office/powerpoint/2010/main" val="33414628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5D387F3-4B50-6449-9F75-FA0BCFBAAE64}" type="slidenum">
              <a:rPr lang="en-US" smtClean="0"/>
              <a:t>20</a:t>
            </a:fld>
            <a:endParaRPr lang="en-US"/>
          </a:p>
        </p:txBody>
      </p:sp>
    </p:spTree>
    <p:extLst>
      <p:ext uri="{BB962C8B-B14F-4D97-AF65-F5344CB8AC3E}">
        <p14:creationId xmlns:p14="http://schemas.microsoft.com/office/powerpoint/2010/main" val="8821038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5D387F3-4B50-6449-9F75-FA0BCFBAAE64}" type="slidenum">
              <a:rPr lang="en-US" smtClean="0"/>
              <a:t>21</a:t>
            </a:fld>
            <a:endParaRPr lang="en-US"/>
          </a:p>
        </p:txBody>
      </p:sp>
    </p:spTree>
    <p:extLst>
      <p:ext uri="{BB962C8B-B14F-4D97-AF65-F5344CB8AC3E}">
        <p14:creationId xmlns:p14="http://schemas.microsoft.com/office/powerpoint/2010/main" val="24219011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5D387F3-4B50-6449-9F75-FA0BCFBAAE64}" type="slidenum">
              <a:rPr lang="en-US" smtClean="0"/>
              <a:t>22</a:t>
            </a:fld>
            <a:endParaRPr lang="en-US"/>
          </a:p>
        </p:txBody>
      </p:sp>
    </p:spTree>
    <p:extLst>
      <p:ext uri="{BB962C8B-B14F-4D97-AF65-F5344CB8AC3E}">
        <p14:creationId xmlns:p14="http://schemas.microsoft.com/office/powerpoint/2010/main" val="23147187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5D387F3-4B50-6449-9F75-FA0BCFBAAE64}" type="slidenum">
              <a:rPr lang="en-US" smtClean="0"/>
              <a:t>23</a:t>
            </a:fld>
            <a:endParaRPr lang="en-US"/>
          </a:p>
        </p:txBody>
      </p:sp>
    </p:spTree>
    <p:extLst>
      <p:ext uri="{BB962C8B-B14F-4D97-AF65-F5344CB8AC3E}">
        <p14:creationId xmlns:p14="http://schemas.microsoft.com/office/powerpoint/2010/main" val="32235483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The document aims to provide a rich, multi‐dimensional account of the health status of CCDPH residents to aid with problem and asset identification and policy formulation, implementation, and evaluation.</a:t>
            </a:r>
            <a:r>
              <a:rPr lang="en-US" sz="1800"/>
              <a:t> </a:t>
            </a:r>
          </a:p>
          <a:p>
            <a:endParaRPr lang="en-US"/>
          </a:p>
        </p:txBody>
      </p:sp>
      <p:sp>
        <p:nvSpPr>
          <p:cNvPr id="4" name="Slide Number Placeholder 3"/>
          <p:cNvSpPr>
            <a:spLocks noGrp="1"/>
          </p:cNvSpPr>
          <p:nvPr>
            <p:ph type="sldNum" sz="quarter" idx="10"/>
          </p:nvPr>
        </p:nvSpPr>
        <p:spPr/>
        <p:txBody>
          <a:bodyPr/>
          <a:lstStyle/>
          <a:p>
            <a:fld id="{55D387F3-4B50-6449-9F75-FA0BCFBAAE64}" type="slidenum">
              <a:rPr lang="en-US" smtClean="0"/>
              <a:t>2</a:t>
            </a:fld>
            <a:endParaRPr lang="en-US"/>
          </a:p>
        </p:txBody>
      </p:sp>
    </p:spTree>
    <p:extLst>
      <p:ext uri="{BB962C8B-B14F-4D97-AF65-F5344CB8AC3E}">
        <p14:creationId xmlns:p14="http://schemas.microsoft.com/office/powerpoint/2010/main" val="36323083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atin typeface="Calibri"/>
                <a:cs typeface="Calibri"/>
              </a:rPr>
              <a:t>Through COVID and health equity funding, the unit is engaged in developing its capacity in COVID-19 vaccine management of provider data, Behavioral Risk among Youth with special interested in vaping &amp; electronic cigarettes (building out case investigation); CSTE fellowships; an opportunity (health equity); CCVI; mobile data dashboard; phases; seasonal population report; red cap registration, interested in getting vaccination, form-app, sign, emergency contact registration form; phone bank analysis; data team for COVID</a:t>
            </a:r>
          </a:p>
          <a:p>
            <a:endParaRPr lang="en-US"/>
          </a:p>
        </p:txBody>
      </p:sp>
      <p:sp>
        <p:nvSpPr>
          <p:cNvPr id="4" name="Slide Number Placeholder 3"/>
          <p:cNvSpPr>
            <a:spLocks noGrp="1"/>
          </p:cNvSpPr>
          <p:nvPr>
            <p:ph type="sldNum" sz="quarter" idx="5"/>
          </p:nvPr>
        </p:nvSpPr>
        <p:spPr/>
        <p:txBody>
          <a:bodyPr/>
          <a:lstStyle/>
          <a:p>
            <a:fld id="{55D387F3-4B50-6449-9F75-FA0BCFBAAE64}" type="slidenum">
              <a:rPr lang="en-US" smtClean="0"/>
              <a:t>3</a:t>
            </a:fld>
            <a:endParaRPr lang="en-US"/>
          </a:p>
        </p:txBody>
      </p:sp>
    </p:spTree>
    <p:extLst>
      <p:ext uri="{BB962C8B-B14F-4D97-AF65-F5344CB8AC3E}">
        <p14:creationId xmlns:p14="http://schemas.microsoft.com/office/powerpoint/2010/main" val="20851774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5D387F3-4B50-6449-9F75-FA0BCFBAAE64}" type="slidenum">
              <a:rPr lang="en-US" smtClean="0"/>
              <a:t>6</a:t>
            </a:fld>
            <a:endParaRPr lang="en-US"/>
          </a:p>
        </p:txBody>
      </p:sp>
    </p:spTree>
    <p:extLst>
      <p:ext uri="{BB962C8B-B14F-4D97-AF65-F5344CB8AC3E}">
        <p14:creationId xmlns:p14="http://schemas.microsoft.com/office/powerpoint/2010/main" val="34789186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5D387F3-4B50-6449-9F75-FA0BCFBAAE64}" type="slidenum">
              <a:rPr lang="en-US" smtClean="0"/>
              <a:t>7</a:t>
            </a:fld>
            <a:endParaRPr lang="en-US"/>
          </a:p>
        </p:txBody>
      </p:sp>
    </p:spTree>
    <p:extLst>
      <p:ext uri="{BB962C8B-B14F-4D97-AF65-F5344CB8AC3E}">
        <p14:creationId xmlns:p14="http://schemas.microsoft.com/office/powerpoint/2010/main" val="39519688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5D387F3-4B50-6449-9F75-FA0BCFBAAE64}" type="slidenum">
              <a:rPr lang="en-US" smtClean="0"/>
              <a:t>8</a:t>
            </a:fld>
            <a:endParaRPr lang="en-US"/>
          </a:p>
        </p:txBody>
      </p:sp>
    </p:spTree>
    <p:extLst>
      <p:ext uri="{BB962C8B-B14F-4D97-AF65-F5344CB8AC3E}">
        <p14:creationId xmlns:p14="http://schemas.microsoft.com/office/powerpoint/2010/main" val="1460137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5D387F3-4B50-6449-9F75-FA0BCFBAAE64}" type="slidenum">
              <a:rPr lang="en-US" smtClean="0"/>
              <a:t>10</a:t>
            </a:fld>
            <a:endParaRPr lang="en-US"/>
          </a:p>
        </p:txBody>
      </p:sp>
    </p:spTree>
    <p:extLst>
      <p:ext uri="{BB962C8B-B14F-4D97-AF65-F5344CB8AC3E}">
        <p14:creationId xmlns:p14="http://schemas.microsoft.com/office/powerpoint/2010/main" val="4183224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5D387F3-4B50-6449-9F75-FA0BCFBAAE64}" type="slidenum">
              <a:rPr lang="en-US" smtClean="0"/>
              <a:t>11</a:t>
            </a:fld>
            <a:endParaRPr lang="en-US"/>
          </a:p>
        </p:txBody>
      </p:sp>
    </p:spTree>
    <p:extLst>
      <p:ext uri="{BB962C8B-B14F-4D97-AF65-F5344CB8AC3E}">
        <p14:creationId xmlns:p14="http://schemas.microsoft.com/office/powerpoint/2010/main" val="36869583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5D387F3-4B50-6449-9F75-FA0BCFBAAE64}" type="slidenum">
              <a:rPr lang="en-US" smtClean="0"/>
              <a:t>12</a:t>
            </a:fld>
            <a:endParaRPr lang="en-US"/>
          </a:p>
        </p:txBody>
      </p:sp>
    </p:spTree>
    <p:extLst>
      <p:ext uri="{BB962C8B-B14F-4D97-AF65-F5344CB8AC3E}">
        <p14:creationId xmlns:p14="http://schemas.microsoft.com/office/powerpoint/2010/main" val="357990891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eg"/><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973044B-0795-E04A-804C-9575CD02621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191999" cy="6858000"/>
          </a:xfrm>
          <a:prstGeom prst="rect">
            <a:avLst/>
          </a:prstGeom>
        </p:spPr>
      </p:pic>
      <p:sp>
        <p:nvSpPr>
          <p:cNvPr id="2" name="Title 1">
            <a:extLst>
              <a:ext uri="{FF2B5EF4-FFF2-40B4-BE49-F238E27FC236}">
                <a16:creationId xmlns:a16="http://schemas.microsoft.com/office/drawing/2014/main" id="{DEAE6268-A9E1-9D4E-93C5-2E59F1780D2A}"/>
              </a:ext>
            </a:extLst>
          </p:cNvPr>
          <p:cNvSpPr>
            <a:spLocks noGrp="1"/>
          </p:cNvSpPr>
          <p:nvPr>
            <p:ph type="ctrTitle" hasCustomPrompt="1"/>
          </p:nvPr>
        </p:nvSpPr>
        <p:spPr>
          <a:xfrm>
            <a:off x="698977" y="1615326"/>
            <a:ext cx="7966604" cy="1635063"/>
          </a:xfrm>
          <a:blipFill dpi="0" rotWithShape="1">
            <a:blip r:embed="rId3"/>
            <a:srcRect/>
            <a:tile tx="0" ty="0" sx="100000" sy="100000" flip="none" algn="tr"/>
          </a:blipFill>
        </p:spPr>
        <p:txBody>
          <a:bodyPr wrap="none" tIns="457200" rIns="640080" bIns="0" anchor="b" anchorCtr="0">
            <a:spAutoFit/>
          </a:bodyPr>
          <a:lstStyle>
            <a:lvl1pPr algn="l">
              <a:defRPr sz="8000" b="0" i="0">
                <a:solidFill>
                  <a:schemeClr val="bg1"/>
                </a:solidFill>
                <a:latin typeface="brandon_grotesquebold" panose="02000803000000000000" pitchFamily="2" charset="0"/>
              </a:defRPr>
            </a:lvl1pPr>
          </a:lstStyle>
          <a:p>
            <a:r>
              <a:rPr lang="en-US"/>
              <a:t>Presentation Title</a:t>
            </a:r>
          </a:p>
        </p:txBody>
      </p:sp>
      <p:pic>
        <p:nvPicPr>
          <p:cNvPr id="10" name="Picture 9">
            <a:extLst>
              <a:ext uri="{FF2B5EF4-FFF2-40B4-BE49-F238E27FC236}">
                <a16:creationId xmlns:a16="http://schemas.microsoft.com/office/drawing/2014/main" id="{7A5256D1-DF72-B642-A507-B419C0FE7A1B}"/>
              </a:ext>
            </a:extLst>
          </p:cNvPr>
          <p:cNvPicPr>
            <a:picLocks noChangeAspect="1"/>
          </p:cNvPicPr>
          <p:nvPr userDrawn="1"/>
        </p:nvPicPr>
        <p:blipFill>
          <a:blip r:embed="rId4"/>
          <a:stretch>
            <a:fillRect/>
          </a:stretch>
        </p:blipFill>
        <p:spPr>
          <a:xfrm>
            <a:off x="8449308" y="5817478"/>
            <a:ext cx="3323174" cy="722429"/>
          </a:xfrm>
          <a:prstGeom prst="rect">
            <a:avLst/>
          </a:prstGeom>
        </p:spPr>
      </p:pic>
      <p:sp>
        <p:nvSpPr>
          <p:cNvPr id="6" name="Text Placeholder 5">
            <a:extLst>
              <a:ext uri="{FF2B5EF4-FFF2-40B4-BE49-F238E27FC236}">
                <a16:creationId xmlns:a16="http://schemas.microsoft.com/office/drawing/2014/main" id="{C2F2843E-AE3D-40BB-9396-CF91AE8F6227}"/>
              </a:ext>
            </a:extLst>
          </p:cNvPr>
          <p:cNvSpPr>
            <a:spLocks noGrp="1"/>
          </p:cNvSpPr>
          <p:nvPr>
            <p:ph type="body" sz="quarter" idx="10" hasCustomPrompt="1"/>
          </p:nvPr>
        </p:nvSpPr>
        <p:spPr>
          <a:xfrm>
            <a:off x="698500" y="3339285"/>
            <a:ext cx="4504759" cy="655949"/>
          </a:xfrm>
        </p:spPr>
        <p:txBody>
          <a:bodyPr wrap="none">
            <a:spAutoFit/>
          </a:bodyPr>
          <a:lstStyle>
            <a:lvl1pPr marL="0" indent="0">
              <a:buNone/>
              <a:defRPr sz="4000">
                <a:latin typeface="brandon_grotesquebold" panose="02000803000000000000" pitchFamily="2" charset="0"/>
              </a:defRPr>
            </a:lvl1pPr>
            <a:lvl2pPr marL="457200" indent="0">
              <a:buNone/>
              <a:defRPr sz="4000">
                <a:latin typeface="Brandon Grotesque Bold" panose="020B0803020203060202" pitchFamily="34" charset="0"/>
              </a:defRPr>
            </a:lvl2pPr>
            <a:lvl3pPr marL="914400" indent="0">
              <a:buNone/>
              <a:defRPr sz="4000">
                <a:latin typeface="Brandon Grotesque Bold" panose="020B0803020203060202" pitchFamily="34" charset="0"/>
              </a:defRPr>
            </a:lvl3pPr>
            <a:lvl4pPr marL="1371600" indent="0">
              <a:buNone/>
              <a:defRPr sz="4000">
                <a:latin typeface="Brandon Grotesque Bold" panose="020B0803020203060202" pitchFamily="34" charset="0"/>
              </a:defRPr>
            </a:lvl4pPr>
            <a:lvl5pPr marL="1828800" indent="0">
              <a:buNone/>
              <a:defRPr sz="4000">
                <a:latin typeface="Brandon Grotesque Bold" panose="020B0803020203060202" pitchFamily="34" charset="0"/>
              </a:defRPr>
            </a:lvl5pPr>
          </a:lstStyle>
          <a:p>
            <a:pPr lvl="0"/>
            <a:r>
              <a:rPr lang="en-US"/>
              <a:t>Presentation Subtitle</a:t>
            </a:r>
          </a:p>
        </p:txBody>
      </p:sp>
      <p:sp>
        <p:nvSpPr>
          <p:cNvPr id="12" name="Text Placeholder 11">
            <a:extLst>
              <a:ext uri="{FF2B5EF4-FFF2-40B4-BE49-F238E27FC236}">
                <a16:creationId xmlns:a16="http://schemas.microsoft.com/office/drawing/2014/main" id="{3FC9F6FF-724C-4A23-95BF-E6CACDAE1656}"/>
              </a:ext>
            </a:extLst>
          </p:cNvPr>
          <p:cNvSpPr>
            <a:spLocks noGrp="1"/>
          </p:cNvSpPr>
          <p:nvPr>
            <p:ph type="body" sz="quarter" idx="11" hasCustomPrompt="1"/>
          </p:nvPr>
        </p:nvSpPr>
        <p:spPr>
          <a:xfrm>
            <a:off x="705874" y="4077321"/>
            <a:ext cx="2667718" cy="496996"/>
          </a:xfrm>
        </p:spPr>
        <p:txBody>
          <a:bodyPr wrap="none">
            <a:spAutoFit/>
          </a:bodyPr>
          <a:lstStyle>
            <a:lvl1pPr>
              <a:defRPr sz="2400">
                <a:solidFill>
                  <a:srgbClr val="F58573"/>
                </a:solidFill>
                <a:latin typeface="brandon_grotesquebold" panose="020B0604020202020204" charset="0"/>
              </a:defRPr>
            </a:lvl1pPr>
          </a:lstStyle>
          <a:p>
            <a:pPr lvl="0"/>
            <a:fld id="{E71C67EA-9613-1D40-AF5C-7EE487C47B65}" type="datetime4">
              <a:rPr lang="en-US" smtClean="0"/>
              <a:t>November 20, 2018</a:t>
            </a:fld>
            <a:endParaRPr lang="en-US"/>
          </a:p>
        </p:txBody>
      </p:sp>
    </p:spTree>
    <p:extLst>
      <p:ext uri="{BB962C8B-B14F-4D97-AF65-F5344CB8AC3E}">
        <p14:creationId xmlns:p14="http://schemas.microsoft.com/office/powerpoint/2010/main" val="39345646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7382CF1-F5A8-4253-808E-847DE5696D74}"/>
              </a:ext>
            </a:extLst>
          </p:cNvPr>
          <p:cNvPicPr>
            <a:picLocks noChangeAspect="1"/>
          </p:cNvPicPr>
          <p:nvPr userDrawn="1"/>
        </p:nvPicPr>
        <p:blipFill>
          <a:blip r:embed="rId2"/>
          <a:stretch>
            <a:fillRect/>
          </a:stretch>
        </p:blipFill>
        <p:spPr>
          <a:xfrm>
            <a:off x="10838327" y="3952015"/>
            <a:ext cx="2623607" cy="2623607"/>
          </a:xfrm>
          <a:prstGeom prst="rect">
            <a:avLst/>
          </a:prstGeom>
        </p:spPr>
      </p:pic>
      <p:sp>
        <p:nvSpPr>
          <p:cNvPr id="2" name="Title 1">
            <a:extLst>
              <a:ext uri="{FF2B5EF4-FFF2-40B4-BE49-F238E27FC236}">
                <a16:creationId xmlns:a16="http://schemas.microsoft.com/office/drawing/2014/main" id="{C0FE7AD4-8DC1-4349-AF94-71500DC4C4E1}"/>
              </a:ext>
            </a:extLst>
          </p:cNvPr>
          <p:cNvSpPr>
            <a:spLocks noGrp="1"/>
          </p:cNvSpPr>
          <p:nvPr>
            <p:ph type="title" hasCustomPrompt="1"/>
          </p:nvPr>
        </p:nvSpPr>
        <p:spPr>
          <a:xfrm>
            <a:off x="838200" y="688607"/>
            <a:ext cx="2053767" cy="599588"/>
          </a:xfrm>
        </p:spPr>
        <p:txBody>
          <a:bodyPr wrap="none">
            <a:spAutoFit/>
          </a:bodyPr>
          <a:lstStyle>
            <a:lvl1pPr>
              <a:defRPr sz="3600" b="0" i="0">
                <a:latin typeface="brandon_grotesquebold" panose="02000803000000000000" pitchFamily="2" charset="0"/>
              </a:defRPr>
            </a:lvl1pPr>
          </a:lstStyle>
          <a:p>
            <a:r>
              <a:rPr lang="en-US"/>
              <a:t>Main Title</a:t>
            </a:r>
          </a:p>
        </p:txBody>
      </p:sp>
      <p:sp>
        <p:nvSpPr>
          <p:cNvPr id="3" name="Content Placeholder 2">
            <a:extLst>
              <a:ext uri="{FF2B5EF4-FFF2-40B4-BE49-F238E27FC236}">
                <a16:creationId xmlns:a16="http://schemas.microsoft.com/office/drawing/2014/main" id="{CBF154E6-F9F7-2C46-8F1A-1E5B5EF477F2}"/>
              </a:ext>
            </a:extLst>
          </p:cNvPr>
          <p:cNvSpPr>
            <a:spLocks noGrp="1"/>
          </p:cNvSpPr>
          <p:nvPr>
            <p:ph idx="1"/>
          </p:nvPr>
        </p:nvSpPr>
        <p:spPr>
          <a:xfrm>
            <a:off x="832224" y="1846474"/>
            <a:ext cx="10515600" cy="730328"/>
          </a:xfrm>
        </p:spPr>
        <p:txBody>
          <a:bodyPr>
            <a:spAutoFit/>
          </a:bodyPr>
          <a:lstStyle>
            <a:lvl1pPr marL="0" indent="0">
              <a:buFontTx/>
              <a:buNone/>
              <a:defRPr sz="1800" b="0" i="0">
                <a:latin typeface="Georgia" panose="02040502050405020303" pitchFamily="18" charset="0"/>
              </a:defRPr>
            </a:lvl1pPr>
            <a:lvl2pPr>
              <a:buClr>
                <a:srgbClr val="21B6C1"/>
              </a:buClr>
              <a:defRPr sz="1600" b="0" i="0" baseline="0">
                <a:latin typeface="Georgia" panose="02040502050405020303" pitchFamily="18" charset="0"/>
              </a:defRPr>
            </a:lvl2pPr>
            <a:lvl3pPr>
              <a:defRPr sz="1200" b="0" i="0">
                <a:latin typeface="Georgia" panose="02040502050405020303" pitchFamily="18" charset="0"/>
              </a:defRPr>
            </a:lvl3pPr>
            <a:lvl4pPr>
              <a:defRPr sz="1050" b="0" i="0">
                <a:latin typeface="Georgia" panose="02040502050405020303" pitchFamily="18" charset="0"/>
              </a:defRPr>
            </a:lvl4pPr>
            <a:lvl5pPr>
              <a:defRPr sz="1600" b="0" i="0">
                <a:latin typeface="Georgia" panose="02040502050405020303" pitchFamily="18" charset="0"/>
              </a:defRPr>
            </a:lvl5pPr>
          </a:lstStyle>
          <a:p>
            <a:pPr lvl="0"/>
            <a:r>
              <a:rPr lang="en-US"/>
              <a:t>Edit Master text styles</a:t>
            </a:r>
          </a:p>
          <a:p>
            <a:pPr lvl="1"/>
            <a:r>
              <a:rPr lang="en-US"/>
              <a:t>Second level</a:t>
            </a:r>
          </a:p>
        </p:txBody>
      </p:sp>
      <p:sp>
        <p:nvSpPr>
          <p:cNvPr id="9" name="Slide Number Placeholder 5">
            <a:extLst>
              <a:ext uri="{FF2B5EF4-FFF2-40B4-BE49-F238E27FC236}">
                <a16:creationId xmlns:a16="http://schemas.microsoft.com/office/drawing/2014/main" id="{FE64407E-6D02-114E-9501-FAD6F5B42F89}"/>
              </a:ext>
            </a:extLst>
          </p:cNvPr>
          <p:cNvSpPr>
            <a:spLocks noGrp="1"/>
          </p:cNvSpPr>
          <p:nvPr>
            <p:ph type="sldNum" sz="quarter" idx="12"/>
          </p:nvPr>
        </p:nvSpPr>
        <p:spPr>
          <a:xfrm>
            <a:off x="8610600" y="6281044"/>
            <a:ext cx="2743200" cy="365125"/>
          </a:xfrm>
        </p:spPr>
        <p:txBody>
          <a:bodyPr/>
          <a:lstStyle>
            <a:lvl1pPr>
              <a:defRPr b="1" i="0">
                <a:solidFill>
                  <a:srgbClr val="0C2340"/>
                </a:solidFill>
                <a:latin typeface="brandon_grotesquebold" panose="020B0604020202020204" charset="0"/>
              </a:defRPr>
            </a:lvl1pPr>
          </a:lstStyle>
          <a:p>
            <a:fld id="{EAC521D8-0276-7043-A50F-48E286C59F7E}" type="slidenum">
              <a:rPr lang="en-US" smtClean="0"/>
              <a:pPr/>
              <a:t>‹#›</a:t>
            </a:fld>
            <a:endParaRPr lang="en-US"/>
          </a:p>
        </p:txBody>
      </p:sp>
      <p:sp>
        <p:nvSpPr>
          <p:cNvPr id="6" name="Text Placeholder 5">
            <a:extLst>
              <a:ext uri="{FF2B5EF4-FFF2-40B4-BE49-F238E27FC236}">
                <a16:creationId xmlns:a16="http://schemas.microsoft.com/office/drawing/2014/main" id="{8DA5435B-AF1B-482F-95CE-A235BF5DAC6B}"/>
              </a:ext>
            </a:extLst>
          </p:cNvPr>
          <p:cNvSpPr>
            <a:spLocks noGrp="1"/>
          </p:cNvSpPr>
          <p:nvPr>
            <p:ph type="body" sz="quarter" idx="13" hasCustomPrompt="1"/>
          </p:nvPr>
        </p:nvSpPr>
        <p:spPr>
          <a:xfrm>
            <a:off x="844176" y="1303798"/>
            <a:ext cx="1268296" cy="496996"/>
          </a:xfrm>
        </p:spPr>
        <p:txBody>
          <a:bodyPr wrap="none">
            <a:spAutoFit/>
          </a:bodyPr>
          <a:lstStyle>
            <a:lvl1pPr marL="0" indent="0">
              <a:buNone/>
              <a:defRPr sz="2400">
                <a:solidFill>
                  <a:srgbClr val="21B6C1"/>
                </a:solidFill>
                <a:latin typeface="brandon_grotesquebold" panose="020B0604020202020204" charset="0"/>
              </a:defRPr>
            </a:lvl1pPr>
          </a:lstStyle>
          <a:p>
            <a:pPr lvl="0"/>
            <a:r>
              <a:rPr lang="en-US"/>
              <a:t>Subtitles</a:t>
            </a:r>
          </a:p>
        </p:txBody>
      </p:sp>
      <p:pic>
        <p:nvPicPr>
          <p:cNvPr id="10" name="Picture 9" descr="A picture containing text&#10;&#10;Description automatically generated">
            <a:extLst>
              <a:ext uri="{FF2B5EF4-FFF2-40B4-BE49-F238E27FC236}">
                <a16:creationId xmlns:a16="http://schemas.microsoft.com/office/drawing/2014/main" id="{6A35A309-867A-4CAC-A324-BCA6F6AB33E9}"/>
              </a:ext>
            </a:extLst>
          </p:cNvPr>
          <p:cNvPicPr>
            <a:picLocks noChangeAspect="1"/>
          </p:cNvPicPr>
          <p:nvPr userDrawn="1"/>
        </p:nvPicPr>
        <p:blipFill>
          <a:blip r:embed="rId3"/>
          <a:stretch>
            <a:fillRect/>
          </a:stretch>
        </p:blipFill>
        <p:spPr>
          <a:xfrm>
            <a:off x="832224" y="6169393"/>
            <a:ext cx="1755648" cy="532799"/>
          </a:xfrm>
          <a:prstGeom prst="rect">
            <a:avLst/>
          </a:prstGeom>
        </p:spPr>
      </p:pic>
    </p:spTree>
    <p:extLst>
      <p:ext uri="{BB962C8B-B14F-4D97-AF65-F5344CB8AC3E}">
        <p14:creationId xmlns:p14="http://schemas.microsoft.com/office/powerpoint/2010/main" val="190589973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7382CF1-F5A8-4253-808E-847DE5696D74}"/>
              </a:ext>
            </a:extLst>
          </p:cNvPr>
          <p:cNvPicPr>
            <a:picLocks noChangeAspect="1"/>
          </p:cNvPicPr>
          <p:nvPr userDrawn="1"/>
        </p:nvPicPr>
        <p:blipFill>
          <a:blip r:embed="rId2"/>
          <a:stretch>
            <a:fillRect/>
          </a:stretch>
        </p:blipFill>
        <p:spPr>
          <a:xfrm>
            <a:off x="10838327" y="3952015"/>
            <a:ext cx="2623607" cy="2623607"/>
          </a:xfrm>
          <a:prstGeom prst="rect">
            <a:avLst/>
          </a:prstGeom>
        </p:spPr>
      </p:pic>
      <p:sp>
        <p:nvSpPr>
          <p:cNvPr id="2" name="Title 1">
            <a:extLst>
              <a:ext uri="{FF2B5EF4-FFF2-40B4-BE49-F238E27FC236}">
                <a16:creationId xmlns:a16="http://schemas.microsoft.com/office/drawing/2014/main" id="{C0FE7AD4-8DC1-4349-AF94-71500DC4C4E1}"/>
              </a:ext>
            </a:extLst>
          </p:cNvPr>
          <p:cNvSpPr>
            <a:spLocks noGrp="1"/>
          </p:cNvSpPr>
          <p:nvPr>
            <p:ph type="title" hasCustomPrompt="1"/>
          </p:nvPr>
        </p:nvSpPr>
        <p:spPr>
          <a:xfrm>
            <a:off x="838200" y="688607"/>
            <a:ext cx="2053767" cy="599588"/>
          </a:xfrm>
        </p:spPr>
        <p:txBody>
          <a:bodyPr wrap="none">
            <a:spAutoFit/>
          </a:bodyPr>
          <a:lstStyle>
            <a:lvl1pPr>
              <a:defRPr sz="3600" b="0" i="0">
                <a:latin typeface="brandon_grotesquebold" panose="02000803000000000000" pitchFamily="2" charset="0"/>
              </a:defRPr>
            </a:lvl1pPr>
          </a:lstStyle>
          <a:p>
            <a:r>
              <a:rPr lang="en-US"/>
              <a:t>Main Title</a:t>
            </a:r>
          </a:p>
        </p:txBody>
      </p:sp>
      <p:sp>
        <p:nvSpPr>
          <p:cNvPr id="3" name="Content Placeholder 2">
            <a:extLst>
              <a:ext uri="{FF2B5EF4-FFF2-40B4-BE49-F238E27FC236}">
                <a16:creationId xmlns:a16="http://schemas.microsoft.com/office/drawing/2014/main" id="{CBF154E6-F9F7-2C46-8F1A-1E5B5EF477F2}"/>
              </a:ext>
            </a:extLst>
          </p:cNvPr>
          <p:cNvSpPr>
            <a:spLocks noGrp="1"/>
          </p:cNvSpPr>
          <p:nvPr>
            <p:ph idx="1"/>
          </p:nvPr>
        </p:nvSpPr>
        <p:spPr>
          <a:xfrm>
            <a:off x="832224" y="1846474"/>
            <a:ext cx="10515600" cy="730328"/>
          </a:xfrm>
        </p:spPr>
        <p:txBody>
          <a:bodyPr>
            <a:spAutoFit/>
          </a:bodyPr>
          <a:lstStyle>
            <a:lvl1pPr marL="0" indent="0">
              <a:buFontTx/>
              <a:buNone/>
              <a:defRPr sz="1800" b="0" i="0">
                <a:latin typeface="Georgia" panose="02040502050405020303" pitchFamily="18" charset="0"/>
              </a:defRPr>
            </a:lvl1pPr>
            <a:lvl2pPr>
              <a:buClr>
                <a:srgbClr val="21B6C1"/>
              </a:buClr>
              <a:defRPr sz="1600" b="0" i="0" baseline="0">
                <a:latin typeface="Georgia" panose="02040502050405020303" pitchFamily="18" charset="0"/>
              </a:defRPr>
            </a:lvl2pPr>
            <a:lvl3pPr>
              <a:defRPr sz="1200" b="0" i="0">
                <a:latin typeface="Georgia" panose="02040502050405020303" pitchFamily="18" charset="0"/>
              </a:defRPr>
            </a:lvl3pPr>
            <a:lvl4pPr>
              <a:defRPr sz="1050" b="0" i="0">
                <a:latin typeface="Georgia" panose="02040502050405020303" pitchFamily="18" charset="0"/>
              </a:defRPr>
            </a:lvl4pPr>
            <a:lvl5pPr>
              <a:defRPr sz="1600" b="0" i="0">
                <a:latin typeface="Georgia" panose="02040502050405020303" pitchFamily="18" charset="0"/>
              </a:defRPr>
            </a:lvl5pPr>
          </a:lstStyle>
          <a:p>
            <a:pPr lvl="0"/>
            <a:r>
              <a:rPr lang="en-US"/>
              <a:t>Edit Master text styles</a:t>
            </a:r>
          </a:p>
          <a:p>
            <a:pPr lvl="1"/>
            <a:r>
              <a:rPr lang="en-US"/>
              <a:t>Second level</a:t>
            </a:r>
          </a:p>
        </p:txBody>
      </p:sp>
      <p:sp>
        <p:nvSpPr>
          <p:cNvPr id="9" name="Slide Number Placeholder 5">
            <a:extLst>
              <a:ext uri="{FF2B5EF4-FFF2-40B4-BE49-F238E27FC236}">
                <a16:creationId xmlns:a16="http://schemas.microsoft.com/office/drawing/2014/main" id="{FE64407E-6D02-114E-9501-FAD6F5B42F89}"/>
              </a:ext>
            </a:extLst>
          </p:cNvPr>
          <p:cNvSpPr>
            <a:spLocks noGrp="1"/>
          </p:cNvSpPr>
          <p:nvPr>
            <p:ph type="sldNum" sz="quarter" idx="12"/>
          </p:nvPr>
        </p:nvSpPr>
        <p:spPr>
          <a:xfrm>
            <a:off x="8610600" y="6281044"/>
            <a:ext cx="2743200" cy="365125"/>
          </a:xfrm>
        </p:spPr>
        <p:txBody>
          <a:bodyPr/>
          <a:lstStyle>
            <a:lvl1pPr>
              <a:defRPr b="1" i="0">
                <a:solidFill>
                  <a:srgbClr val="0C2340"/>
                </a:solidFill>
                <a:latin typeface="brandon_grotesquebold" panose="020B0604020202020204" charset="0"/>
              </a:defRPr>
            </a:lvl1pPr>
          </a:lstStyle>
          <a:p>
            <a:fld id="{EAC521D8-0276-7043-A50F-48E286C59F7E}" type="slidenum">
              <a:rPr lang="en-US" smtClean="0"/>
              <a:pPr/>
              <a:t>‹#›</a:t>
            </a:fld>
            <a:endParaRPr lang="en-US"/>
          </a:p>
        </p:txBody>
      </p:sp>
      <p:sp>
        <p:nvSpPr>
          <p:cNvPr id="6" name="Text Placeholder 5">
            <a:extLst>
              <a:ext uri="{FF2B5EF4-FFF2-40B4-BE49-F238E27FC236}">
                <a16:creationId xmlns:a16="http://schemas.microsoft.com/office/drawing/2014/main" id="{8DA5435B-AF1B-482F-95CE-A235BF5DAC6B}"/>
              </a:ext>
            </a:extLst>
          </p:cNvPr>
          <p:cNvSpPr>
            <a:spLocks noGrp="1"/>
          </p:cNvSpPr>
          <p:nvPr>
            <p:ph type="body" sz="quarter" idx="13" hasCustomPrompt="1"/>
          </p:nvPr>
        </p:nvSpPr>
        <p:spPr>
          <a:xfrm>
            <a:off x="844176" y="1303798"/>
            <a:ext cx="1268296" cy="496996"/>
          </a:xfrm>
        </p:spPr>
        <p:txBody>
          <a:bodyPr wrap="none">
            <a:spAutoFit/>
          </a:bodyPr>
          <a:lstStyle>
            <a:lvl1pPr marL="0" indent="0">
              <a:buNone/>
              <a:defRPr sz="2400">
                <a:solidFill>
                  <a:srgbClr val="21B6C1"/>
                </a:solidFill>
                <a:latin typeface="brandon_grotesquebold" panose="020B0604020202020204" charset="0"/>
              </a:defRPr>
            </a:lvl1pPr>
          </a:lstStyle>
          <a:p>
            <a:pPr lvl="0"/>
            <a:r>
              <a:rPr lang="en-US"/>
              <a:t>Subtitles</a:t>
            </a:r>
          </a:p>
        </p:txBody>
      </p:sp>
      <p:pic>
        <p:nvPicPr>
          <p:cNvPr id="10" name="Picture 9" descr="A picture containing text&#10;&#10;Description automatically generated">
            <a:extLst>
              <a:ext uri="{FF2B5EF4-FFF2-40B4-BE49-F238E27FC236}">
                <a16:creationId xmlns:a16="http://schemas.microsoft.com/office/drawing/2014/main" id="{AC27B6B5-BFC0-4C4F-945D-1CD6C091C8FB}"/>
              </a:ext>
            </a:extLst>
          </p:cNvPr>
          <p:cNvPicPr>
            <a:picLocks noChangeAspect="1"/>
          </p:cNvPicPr>
          <p:nvPr userDrawn="1"/>
        </p:nvPicPr>
        <p:blipFill>
          <a:blip r:embed="rId3"/>
          <a:stretch>
            <a:fillRect/>
          </a:stretch>
        </p:blipFill>
        <p:spPr>
          <a:xfrm>
            <a:off x="832224" y="6169393"/>
            <a:ext cx="1755648" cy="532799"/>
          </a:xfrm>
          <a:prstGeom prst="rect">
            <a:avLst/>
          </a:prstGeom>
        </p:spPr>
      </p:pic>
    </p:spTree>
    <p:extLst>
      <p:ext uri="{BB962C8B-B14F-4D97-AF65-F5344CB8AC3E}">
        <p14:creationId xmlns:p14="http://schemas.microsoft.com/office/powerpoint/2010/main" val="191279738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7382CF1-F5A8-4253-808E-847DE5696D74}"/>
              </a:ext>
            </a:extLst>
          </p:cNvPr>
          <p:cNvPicPr>
            <a:picLocks noChangeAspect="1"/>
          </p:cNvPicPr>
          <p:nvPr userDrawn="1"/>
        </p:nvPicPr>
        <p:blipFill>
          <a:blip r:embed="rId2"/>
          <a:stretch>
            <a:fillRect/>
          </a:stretch>
        </p:blipFill>
        <p:spPr>
          <a:xfrm>
            <a:off x="10838327" y="3952015"/>
            <a:ext cx="2623607" cy="2623607"/>
          </a:xfrm>
          <a:prstGeom prst="rect">
            <a:avLst/>
          </a:prstGeom>
        </p:spPr>
      </p:pic>
      <p:sp>
        <p:nvSpPr>
          <p:cNvPr id="2" name="Title 1">
            <a:extLst>
              <a:ext uri="{FF2B5EF4-FFF2-40B4-BE49-F238E27FC236}">
                <a16:creationId xmlns:a16="http://schemas.microsoft.com/office/drawing/2014/main" id="{C0FE7AD4-8DC1-4349-AF94-71500DC4C4E1}"/>
              </a:ext>
            </a:extLst>
          </p:cNvPr>
          <p:cNvSpPr>
            <a:spLocks noGrp="1"/>
          </p:cNvSpPr>
          <p:nvPr>
            <p:ph type="title" hasCustomPrompt="1"/>
          </p:nvPr>
        </p:nvSpPr>
        <p:spPr>
          <a:xfrm>
            <a:off x="838200" y="688607"/>
            <a:ext cx="2053767" cy="599588"/>
          </a:xfrm>
        </p:spPr>
        <p:txBody>
          <a:bodyPr wrap="none">
            <a:spAutoFit/>
          </a:bodyPr>
          <a:lstStyle>
            <a:lvl1pPr>
              <a:defRPr sz="3600" b="0" i="0">
                <a:latin typeface="brandon_grotesquebold" panose="02000803000000000000" pitchFamily="2" charset="0"/>
              </a:defRPr>
            </a:lvl1pPr>
          </a:lstStyle>
          <a:p>
            <a:r>
              <a:rPr lang="en-US"/>
              <a:t>Main Title</a:t>
            </a:r>
          </a:p>
        </p:txBody>
      </p:sp>
      <p:pic>
        <p:nvPicPr>
          <p:cNvPr id="11" name="Picture 10" descr="A picture containing text&#10;&#10;Description automatically generated">
            <a:extLst>
              <a:ext uri="{FF2B5EF4-FFF2-40B4-BE49-F238E27FC236}">
                <a16:creationId xmlns:a16="http://schemas.microsoft.com/office/drawing/2014/main" id="{B31FB4EE-3EA9-44AD-8F9A-43DCF30CBBC4}"/>
              </a:ext>
            </a:extLst>
          </p:cNvPr>
          <p:cNvPicPr>
            <a:picLocks noChangeAspect="1"/>
          </p:cNvPicPr>
          <p:nvPr userDrawn="1"/>
        </p:nvPicPr>
        <p:blipFill>
          <a:blip r:embed="rId3"/>
          <a:stretch>
            <a:fillRect/>
          </a:stretch>
        </p:blipFill>
        <p:spPr>
          <a:xfrm>
            <a:off x="832224" y="6169393"/>
            <a:ext cx="1755648" cy="532799"/>
          </a:xfrm>
          <a:prstGeom prst="rect">
            <a:avLst/>
          </a:prstGeom>
        </p:spPr>
      </p:pic>
      <p:sp>
        <p:nvSpPr>
          <p:cNvPr id="3" name="Content Placeholder 2">
            <a:extLst>
              <a:ext uri="{FF2B5EF4-FFF2-40B4-BE49-F238E27FC236}">
                <a16:creationId xmlns:a16="http://schemas.microsoft.com/office/drawing/2014/main" id="{CBF154E6-F9F7-2C46-8F1A-1E5B5EF477F2}"/>
              </a:ext>
            </a:extLst>
          </p:cNvPr>
          <p:cNvSpPr>
            <a:spLocks noGrp="1"/>
          </p:cNvSpPr>
          <p:nvPr>
            <p:ph idx="1"/>
          </p:nvPr>
        </p:nvSpPr>
        <p:spPr>
          <a:xfrm>
            <a:off x="832224" y="1846474"/>
            <a:ext cx="10515600" cy="730328"/>
          </a:xfrm>
        </p:spPr>
        <p:txBody>
          <a:bodyPr>
            <a:spAutoFit/>
          </a:bodyPr>
          <a:lstStyle>
            <a:lvl1pPr marL="0" indent="0">
              <a:buFontTx/>
              <a:buNone/>
              <a:defRPr sz="1800" b="0" i="0">
                <a:latin typeface="Georgia" panose="02040502050405020303" pitchFamily="18" charset="0"/>
              </a:defRPr>
            </a:lvl1pPr>
            <a:lvl2pPr>
              <a:buClr>
                <a:srgbClr val="21B6C1"/>
              </a:buClr>
              <a:defRPr sz="1600" b="0" i="0" baseline="0">
                <a:latin typeface="Georgia" panose="02040502050405020303" pitchFamily="18" charset="0"/>
              </a:defRPr>
            </a:lvl2pPr>
            <a:lvl3pPr>
              <a:defRPr sz="1200" b="0" i="0">
                <a:latin typeface="Georgia" panose="02040502050405020303" pitchFamily="18" charset="0"/>
              </a:defRPr>
            </a:lvl3pPr>
            <a:lvl4pPr>
              <a:defRPr sz="1050" b="0" i="0">
                <a:latin typeface="Georgia" panose="02040502050405020303" pitchFamily="18" charset="0"/>
              </a:defRPr>
            </a:lvl4pPr>
            <a:lvl5pPr>
              <a:defRPr sz="1600" b="0" i="0">
                <a:latin typeface="Georgia" panose="02040502050405020303" pitchFamily="18" charset="0"/>
              </a:defRPr>
            </a:lvl5pPr>
          </a:lstStyle>
          <a:p>
            <a:pPr lvl="0"/>
            <a:r>
              <a:rPr lang="en-US"/>
              <a:t>Edit Master text styles</a:t>
            </a:r>
          </a:p>
          <a:p>
            <a:pPr lvl="1"/>
            <a:r>
              <a:rPr lang="en-US"/>
              <a:t>Second level</a:t>
            </a:r>
          </a:p>
        </p:txBody>
      </p:sp>
      <p:sp>
        <p:nvSpPr>
          <p:cNvPr id="9" name="Slide Number Placeholder 5">
            <a:extLst>
              <a:ext uri="{FF2B5EF4-FFF2-40B4-BE49-F238E27FC236}">
                <a16:creationId xmlns:a16="http://schemas.microsoft.com/office/drawing/2014/main" id="{FE64407E-6D02-114E-9501-FAD6F5B42F89}"/>
              </a:ext>
            </a:extLst>
          </p:cNvPr>
          <p:cNvSpPr>
            <a:spLocks noGrp="1"/>
          </p:cNvSpPr>
          <p:nvPr>
            <p:ph type="sldNum" sz="quarter" idx="12"/>
          </p:nvPr>
        </p:nvSpPr>
        <p:spPr>
          <a:xfrm>
            <a:off x="8610600" y="6281044"/>
            <a:ext cx="2743200" cy="365125"/>
          </a:xfrm>
        </p:spPr>
        <p:txBody>
          <a:bodyPr/>
          <a:lstStyle>
            <a:lvl1pPr>
              <a:defRPr b="1" i="0">
                <a:solidFill>
                  <a:srgbClr val="0C2340"/>
                </a:solidFill>
                <a:latin typeface="brandon_grotesquebold" panose="020B0604020202020204" charset="0"/>
              </a:defRPr>
            </a:lvl1pPr>
          </a:lstStyle>
          <a:p>
            <a:fld id="{EAC521D8-0276-7043-A50F-48E286C59F7E}" type="slidenum">
              <a:rPr lang="en-US" smtClean="0"/>
              <a:pPr/>
              <a:t>‹#›</a:t>
            </a:fld>
            <a:endParaRPr lang="en-US"/>
          </a:p>
        </p:txBody>
      </p:sp>
      <p:sp>
        <p:nvSpPr>
          <p:cNvPr id="6" name="Text Placeholder 5">
            <a:extLst>
              <a:ext uri="{FF2B5EF4-FFF2-40B4-BE49-F238E27FC236}">
                <a16:creationId xmlns:a16="http://schemas.microsoft.com/office/drawing/2014/main" id="{8DA5435B-AF1B-482F-95CE-A235BF5DAC6B}"/>
              </a:ext>
            </a:extLst>
          </p:cNvPr>
          <p:cNvSpPr>
            <a:spLocks noGrp="1"/>
          </p:cNvSpPr>
          <p:nvPr>
            <p:ph type="body" sz="quarter" idx="13" hasCustomPrompt="1"/>
          </p:nvPr>
        </p:nvSpPr>
        <p:spPr>
          <a:xfrm>
            <a:off x="844176" y="1303798"/>
            <a:ext cx="1268296" cy="496996"/>
          </a:xfrm>
        </p:spPr>
        <p:txBody>
          <a:bodyPr wrap="none">
            <a:spAutoFit/>
          </a:bodyPr>
          <a:lstStyle>
            <a:lvl1pPr marL="0" indent="0">
              <a:buNone/>
              <a:defRPr sz="2400">
                <a:solidFill>
                  <a:srgbClr val="21B6C1"/>
                </a:solidFill>
                <a:latin typeface="brandon_grotesquebold" panose="020B0604020202020204" charset="0"/>
              </a:defRPr>
            </a:lvl1pPr>
          </a:lstStyle>
          <a:p>
            <a:pPr lvl="0"/>
            <a:r>
              <a:rPr lang="en-US"/>
              <a:t>Subtitles</a:t>
            </a:r>
          </a:p>
        </p:txBody>
      </p:sp>
    </p:spTree>
    <p:extLst>
      <p:ext uri="{BB962C8B-B14F-4D97-AF65-F5344CB8AC3E}">
        <p14:creationId xmlns:p14="http://schemas.microsoft.com/office/powerpoint/2010/main" val="358097477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Section Header">
    <p:bg>
      <p:bgRef idx="1002">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D658C35B-64A5-C145-97B5-358E6390221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192000" cy="6858000"/>
          </a:xfrm>
          <a:prstGeom prst="rect">
            <a:avLst/>
          </a:prstGeom>
        </p:spPr>
      </p:pic>
      <p:sp>
        <p:nvSpPr>
          <p:cNvPr id="11" name="Title 1">
            <a:extLst>
              <a:ext uri="{FF2B5EF4-FFF2-40B4-BE49-F238E27FC236}">
                <a16:creationId xmlns:a16="http://schemas.microsoft.com/office/drawing/2014/main" id="{B161E867-BE1E-6649-B374-07E6B2E20AC7}"/>
              </a:ext>
            </a:extLst>
          </p:cNvPr>
          <p:cNvSpPr>
            <a:spLocks noGrp="1"/>
          </p:cNvSpPr>
          <p:nvPr>
            <p:ph type="ctrTitle" hasCustomPrompt="1"/>
          </p:nvPr>
        </p:nvSpPr>
        <p:spPr>
          <a:xfrm>
            <a:off x="698977" y="887202"/>
            <a:ext cx="5756704" cy="1588897"/>
          </a:xfrm>
          <a:blipFill dpi="0" rotWithShape="1">
            <a:blip r:embed="rId3"/>
            <a:srcRect/>
            <a:tile tx="0" ty="0" sx="100000" sy="100000" flip="none" algn="tr"/>
          </a:blipFill>
        </p:spPr>
        <p:txBody>
          <a:bodyPr wrap="none" tIns="457200" rIns="548640" bIns="0" anchor="b">
            <a:spAutoFit/>
          </a:bodyPr>
          <a:lstStyle>
            <a:lvl1pPr algn="l">
              <a:defRPr sz="8000" b="0" i="0">
                <a:solidFill>
                  <a:schemeClr val="bg1"/>
                </a:solidFill>
                <a:latin typeface="brandon_grotesquebold" panose="02000803000000000000" pitchFamily="2" charset="0"/>
              </a:defRPr>
            </a:lvl1pPr>
          </a:lstStyle>
          <a:p>
            <a:r>
              <a:rPr lang="en-US"/>
              <a:t>Section Title</a:t>
            </a:r>
          </a:p>
        </p:txBody>
      </p:sp>
      <p:sp>
        <p:nvSpPr>
          <p:cNvPr id="8" name="Text Placeholder 5">
            <a:extLst>
              <a:ext uri="{FF2B5EF4-FFF2-40B4-BE49-F238E27FC236}">
                <a16:creationId xmlns:a16="http://schemas.microsoft.com/office/drawing/2014/main" id="{99DD4C66-9AE1-4991-9A6D-B519B8E4DAFC}"/>
              </a:ext>
            </a:extLst>
          </p:cNvPr>
          <p:cNvSpPr>
            <a:spLocks noGrp="1"/>
          </p:cNvSpPr>
          <p:nvPr>
            <p:ph type="body" sz="quarter" idx="10" hasCustomPrompt="1"/>
          </p:nvPr>
        </p:nvSpPr>
        <p:spPr>
          <a:xfrm>
            <a:off x="698500" y="2476500"/>
            <a:ext cx="3446777" cy="766748"/>
          </a:xfrm>
        </p:spPr>
        <p:txBody>
          <a:bodyPr wrap="none">
            <a:spAutoFit/>
          </a:bodyPr>
          <a:lstStyle>
            <a:lvl1pPr marL="0" indent="0" algn="l">
              <a:buNone/>
              <a:defRPr sz="4000">
                <a:solidFill>
                  <a:srgbClr val="21B6C1"/>
                </a:solidFill>
                <a:latin typeface="brandon_grotesquebold" panose="02000803000000000000" pitchFamily="2" charset="0"/>
              </a:defRPr>
            </a:lvl1pPr>
            <a:lvl2pPr marL="457200" indent="0">
              <a:buNone/>
              <a:defRPr sz="4000">
                <a:latin typeface="Brandon Grotesque Bold" panose="020B0803020203060202" pitchFamily="34" charset="0"/>
              </a:defRPr>
            </a:lvl2pPr>
            <a:lvl3pPr marL="914400" indent="0">
              <a:buNone/>
              <a:defRPr sz="4000">
                <a:latin typeface="Brandon Grotesque Bold" panose="020B0803020203060202" pitchFamily="34" charset="0"/>
              </a:defRPr>
            </a:lvl3pPr>
            <a:lvl4pPr marL="1371600" indent="0">
              <a:buNone/>
              <a:defRPr sz="4000">
                <a:latin typeface="Brandon Grotesque Bold" panose="020B0803020203060202" pitchFamily="34" charset="0"/>
              </a:defRPr>
            </a:lvl4pPr>
            <a:lvl5pPr marL="1828800" indent="0">
              <a:buNone/>
              <a:defRPr sz="4000">
                <a:latin typeface="Brandon Grotesque Bold" panose="020B0803020203060202" pitchFamily="34" charset="0"/>
              </a:defRPr>
            </a:lvl5pPr>
          </a:lstStyle>
          <a:p>
            <a:pPr lvl="0"/>
            <a:r>
              <a:rPr lang="en-US"/>
              <a:t>Section Subtitle</a:t>
            </a:r>
          </a:p>
        </p:txBody>
      </p:sp>
      <p:pic>
        <p:nvPicPr>
          <p:cNvPr id="9" name="Picture 8">
            <a:extLst>
              <a:ext uri="{FF2B5EF4-FFF2-40B4-BE49-F238E27FC236}">
                <a16:creationId xmlns:a16="http://schemas.microsoft.com/office/drawing/2014/main" id="{C1803AE7-13DA-F043-973C-16E4C4E35F7D}"/>
              </a:ext>
            </a:extLst>
          </p:cNvPr>
          <p:cNvPicPr>
            <a:picLocks noChangeAspect="1"/>
          </p:cNvPicPr>
          <p:nvPr userDrawn="1"/>
        </p:nvPicPr>
        <p:blipFill>
          <a:blip r:embed="rId4"/>
          <a:stretch>
            <a:fillRect/>
          </a:stretch>
        </p:blipFill>
        <p:spPr>
          <a:xfrm>
            <a:off x="8449308" y="5817478"/>
            <a:ext cx="3323174" cy="722429"/>
          </a:xfrm>
          <a:prstGeom prst="rect">
            <a:avLst/>
          </a:prstGeom>
        </p:spPr>
      </p:pic>
    </p:spTree>
    <p:extLst>
      <p:ext uri="{BB962C8B-B14F-4D97-AF65-F5344CB8AC3E}">
        <p14:creationId xmlns:p14="http://schemas.microsoft.com/office/powerpoint/2010/main" val="4043685072"/>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al Section Header">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4F3E1A4-ADD4-AB49-9F5D-24BF5D3059C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Title 1">
            <a:extLst>
              <a:ext uri="{FF2B5EF4-FFF2-40B4-BE49-F238E27FC236}">
                <a16:creationId xmlns:a16="http://schemas.microsoft.com/office/drawing/2014/main" id="{F85E8D08-33D4-ED4F-8996-06A248B9148C}"/>
              </a:ext>
            </a:extLst>
          </p:cNvPr>
          <p:cNvSpPr>
            <a:spLocks noGrp="1"/>
          </p:cNvSpPr>
          <p:nvPr>
            <p:ph type="ctrTitle" hasCustomPrompt="1"/>
          </p:nvPr>
        </p:nvSpPr>
        <p:spPr>
          <a:xfrm>
            <a:off x="698977" y="887202"/>
            <a:ext cx="5849037" cy="1588897"/>
          </a:xfrm>
          <a:blipFill dpi="0" rotWithShape="1">
            <a:blip r:embed="rId3"/>
            <a:srcRect/>
            <a:tile tx="0" ty="0" sx="100000" sy="100000" flip="none" algn="tr"/>
          </a:blipFill>
        </p:spPr>
        <p:txBody>
          <a:bodyPr wrap="none" tIns="457200" rIns="548640" bIns="0" anchor="b">
            <a:spAutoFit/>
          </a:bodyPr>
          <a:lstStyle>
            <a:lvl1pPr algn="l">
              <a:defRPr sz="8000" b="0" i="0">
                <a:solidFill>
                  <a:schemeClr val="bg1"/>
                </a:solidFill>
                <a:latin typeface="brandon_grotesquebold" panose="02000803000000000000" pitchFamily="2" charset="0"/>
              </a:defRPr>
            </a:lvl1pPr>
          </a:lstStyle>
          <a:p>
            <a:r>
              <a:rPr lang="en-US"/>
              <a:t>Section Title</a:t>
            </a:r>
          </a:p>
        </p:txBody>
      </p:sp>
      <p:pic>
        <p:nvPicPr>
          <p:cNvPr id="9" name="Picture 8">
            <a:extLst>
              <a:ext uri="{FF2B5EF4-FFF2-40B4-BE49-F238E27FC236}">
                <a16:creationId xmlns:a16="http://schemas.microsoft.com/office/drawing/2014/main" id="{8FEC9742-EA7F-E84A-B284-891049657DB8}"/>
              </a:ext>
            </a:extLst>
          </p:cNvPr>
          <p:cNvPicPr>
            <a:picLocks noChangeAspect="1"/>
          </p:cNvPicPr>
          <p:nvPr userDrawn="1"/>
        </p:nvPicPr>
        <p:blipFill>
          <a:blip r:embed="rId4"/>
          <a:stretch>
            <a:fillRect/>
          </a:stretch>
        </p:blipFill>
        <p:spPr>
          <a:xfrm>
            <a:off x="8449308" y="5817478"/>
            <a:ext cx="3323174" cy="722429"/>
          </a:xfrm>
          <a:prstGeom prst="rect">
            <a:avLst/>
          </a:prstGeom>
        </p:spPr>
      </p:pic>
      <p:sp>
        <p:nvSpPr>
          <p:cNvPr id="12" name="Text Placeholder 5">
            <a:extLst>
              <a:ext uri="{FF2B5EF4-FFF2-40B4-BE49-F238E27FC236}">
                <a16:creationId xmlns:a16="http://schemas.microsoft.com/office/drawing/2014/main" id="{DDDA8003-A0A0-9249-B0FB-A7772CAB5198}"/>
              </a:ext>
            </a:extLst>
          </p:cNvPr>
          <p:cNvSpPr>
            <a:spLocks noGrp="1"/>
          </p:cNvSpPr>
          <p:nvPr>
            <p:ph type="body" sz="quarter" idx="10" hasCustomPrompt="1"/>
          </p:nvPr>
        </p:nvSpPr>
        <p:spPr>
          <a:xfrm>
            <a:off x="698500" y="2476500"/>
            <a:ext cx="3446777" cy="655949"/>
          </a:xfrm>
        </p:spPr>
        <p:txBody>
          <a:bodyPr wrap="none">
            <a:spAutoFit/>
          </a:bodyPr>
          <a:lstStyle>
            <a:lvl1pPr marL="0" indent="0" algn="l">
              <a:buNone/>
              <a:defRPr sz="4000">
                <a:solidFill>
                  <a:srgbClr val="0C2340"/>
                </a:solidFill>
                <a:latin typeface="brandon_grotesquebold" panose="02000803000000000000" pitchFamily="2" charset="0"/>
              </a:defRPr>
            </a:lvl1pPr>
            <a:lvl2pPr marL="457200" indent="0">
              <a:buNone/>
              <a:defRPr sz="4000">
                <a:latin typeface="Brandon Grotesque Bold" panose="020B0803020203060202" pitchFamily="34" charset="0"/>
              </a:defRPr>
            </a:lvl2pPr>
            <a:lvl3pPr marL="914400" indent="0">
              <a:buNone/>
              <a:defRPr sz="4000">
                <a:latin typeface="Brandon Grotesque Bold" panose="020B0803020203060202" pitchFamily="34" charset="0"/>
              </a:defRPr>
            </a:lvl3pPr>
            <a:lvl4pPr marL="1371600" indent="0">
              <a:buNone/>
              <a:defRPr sz="4000">
                <a:latin typeface="Brandon Grotesque Bold" panose="020B0803020203060202" pitchFamily="34" charset="0"/>
              </a:defRPr>
            </a:lvl4pPr>
            <a:lvl5pPr marL="1828800" indent="0">
              <a:buNone/>
              <a:defRPr sz="4000">
                <a:latin typeface="Brandon Grotesque Bold" panose="020B0803020203060202" pitchFamily="34" charset="0"/>
              </a:defRPr>
            </a:lvl5pPr>
          </a:lstStyle>
          <a:p>
            <a:pPr lvl="0"/>
            <a:r>
              <a:rPr lang="en-US"/>
              <a:t>Section Subtitle</a:t>
            </a:r>
          </a:p>
        </p:txBody>
      </p:sp>
    </p:spTree>
    <p:extLst>
      <p:ext uri="{BB962C8B-B14F-4D97-AF65-F5344CB8AC3E}">
        <p14:creationId xmlns:p14="http://schemas.microsoft.com/office/powerpoint/2010/main" val="12267032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Orange Section Header">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B59E172-6BCB-4219-8322-C52889B249A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Title 1">
            <a:extLst>
              <a:ext uri="{FF2B5EF4-FFF2-40B4-BE49-F238E27FC236}">
                <a16:creationId xmlns:a16="http://schemas.microsoft.com/office/drawing/2014/main" id="{F85E8D08-33D4-ED4F-8996-06A248B9148C}"/>
              </a:ext>
            </a:extLst>
          </p:cNvPr>
          <p:cNvSpPr>
            <a:spLocks noGrp="1"/>
          </p:cNvSpPr>
          <p:nvPr>
            <p:ph type="ctrTitle" hasCustomPrompt="1"/>
          </p:nvPr>
        </p:nvSpPr>
        <p:spPr>
          <a:xfrm>
            <a:off x="698977" y="887202"/>
            <a:ext cx="5849037" cy="1588897"/>
          </a:xfrm>
          <a:blipFill>
            <a:blip r:embed="rId3"/>
            <a:tile tx="0" ty="0" sx="100000" sy="100000" flip="none" algn="tr"/>
          </a:blipFill>
        </p:spPr>
        <p:txBody>
          <a:bodyPr wrap="none" tIns="457200" rIns="548640" bIns="0" anchor="b">
            <a:spAutoFit/>
          </a:bodyPr>
          <a:lstStyle>
            <a:lvl1pPr algn="l">
              <a:defRPr sz="8000" b="0" i="0">
                <a:solidFill>
                  <a:schemeClr val="bg1"/>
                </a:solidFill>
                <a:latin typeface="brandon_grotesquebold" panose="02000803000000000000" pitchFamily="2" charset="0"/>
              </a:defRPr>
            </a:lvl1pPr>
          </a:lstStyle>
          <a:p>
            <a:r>
              <a:rPr lang="en-US"/>
              <a:t>Section Title</a:t>
            </a:r>
          </a:p>
        </p:txBody>
      </p:sp>
      <p:pic>
        <p:nvPicPr>
          <p:cNvPr id="9" name="Picture 8">
            <a:extLst>
              <a:ext uri="{FF2B5EF4-FFF2-40B4-BE49-F238E27FC236}">
                <a16:creationId xmlns:a16="http://schemas.microsoft.com/office/drawing/2014/main" id="{8FEC9742-EA7F-E84A-B284-891049657DB8}"/>
              </a:ext>
            </a:extLst>
          </p:cNvPr>
          <p:cNvPicPr>
            <a:picLocks noChangeAspect="1"/>
          </p:cNvPicPr>
          <p:nvPr userDrawn="1"/>
        </p:nvPicPr>
        <p:blipFill>
          <a:blip r:embed="rId4"/>
          <a:stretch>
            <a:fillRect/>
          </a:stretch>
        </p:blipFill>
        <p:spPr>
          <a:xfrm>
            <a:off x="8449308" y="5817478"/>
            <a:ext cx="3323174" cy="722429"/>
          </a:xfrm>
          <a:prstGeom prst="rect">
            <a:avLst/>
          </a:prstGeom>
        </p:spPr>
      </p:pic>
      <p:sp>
        <p:nvSpPr>
          <p:cNvPr id="12" name="Text Placeholder 5">
            <a:extLst>
              <a:ext uri="{FF2B5EF4-FFF2-40B4-BE49-F238E27FC236}">
                <a16:creationId xmlns:a16="http://schemas.microsoft.com/office/drawing/2014/main" id="{DDDA8003-A0A0-9249-B0FB-A7772CAB5198}"/>
              </a:ext>
            </a:extLst>
          </p:cNvPr>
          <p:cNvSpPr>
            <a:spLocks noGrp="1"/>
          </p:cNvSpPr>
          <p:nvPr>
            <p:ph type="body" sz="quarter" idx="10" hasCustomPrompt="1"/>
          </p:nvPr>
        </p:nvSpPr>
        <p:spPr>
          <a:xfrm>
            <a:off x="698500" y="2476500"/>
            <a:ext cx="3446777" cy="655949"/>
          </a:xfrm>
        </p:spPr>
        <p:txBody>
          <a:bodyPr wrap="none">
            <a:spAutoFit/>
          </a:bodyPr>
          <a:lstStyle>
            <a:lvl1pPr marL="0" indent="0" algn="l">
              <a:buNone/>
              <a:defRPr sz="4000">
                <a:solidFill>
                  <a:srgbClr val="0C2340"/>
                </a:solidFill>
                <a:latin typeface="brandon_grotesquebold" panose="02000803000000000000" pitchFamily="2" charset="0"/>
              </a:defRPr>
            </a:lvl1pPr>
            <a:lvl2pPr marL="457200" indent="0">
              <a:buNone/>
              <a:defRPr sz="4000">
                <a:latin typeface="Brandon Grotesque Bold" panose="020B0803020203060202" pitchFamily="34" charset="0"/>
              </a:defRPr>
            </a:lvl2pPr>
            <a:lvl3pPr marL="914400" indent="0">
              <a:buNone/>
              <a:defRPr sz="4000">
                <a:latin typeface="Brandon Grotesque Bold" panose="020B0803020203060202" pitchFamily="34" charset="0"/>
              </a:defRPr>
            </a:lvl3pPr>
            <a:lvl4pPr marL="1371600" indent="0">
              <a:buNone/>
              <a:defRPr sz="4000">
                <a:latin typeface="Brandon Grotesque Bold" panose="020B0803020203060202" pitchFamily="34" charset="0"/>
              </a:defRPr>
            </a:lvl4pPr>
            <a:lvl5pPr marL="1828800" indent="0">
              <a:buNone/>
              <a:defRPr sz="4000">
                <a:latin typeface="Brandon Grotesque Bold" panose="020B0803020203060202" pitchFamily="34" charset="0"/>
              </a:defRPr>
            </a:lvl5pPr>
          </a:lstStyle>
          <a:p>
            <a:pPr lvl="0"/>
            <a:r>
              <a:rPr lang="en-US"/>
              <a:t>Section Subtitle</a:t>
            </a:r>
          </a:p>
        </p:txBody>
      </p:sp>
    </p:spTree>
    <p:extLst>
      <p:ext uri="{BB962C8B-B14F-4D97-AF65-F5344CB8AC3E}">
        <p14:creationId xmlns:p14="http://schemas.microsoft.com/office/powerpoint/2010/main" val="16910485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7382CF1-F5A8-4253-808E-847DE5696D74}"/>
              </a:ext>
            </a:extLst>
          </p:cNvPr>
          <p:cNvPicPr>
            <a:picLocks noChangeAspect="1"/>
          </p:cNvPicPr>
          <p:nvPr userDrawn="1"/>
        </p:nvPicPr>
        <p:blipFill>
          <a:blip r:embed="rId2"/>
          <a:stretch>
            <a:fillRect/>
          </a:stretch>
        </p:blipFill>
        <p:spPr>
          <a:xfrm>
            <a:off x="10838327" y="3952015"/>
            <a:ext cx="2623607" cy="2623607"/>
          </a:xfrm>
          <a:prstGeom prst="rect">
            <a:avLst/>
          </a:prstGeom>
        </p:spPr>
      </p:pic>
      <p:sp>
        <p:nvSpPr>
          <p:cNvPr id="2" name="Title 1">
            <a:extLst>
              <a:ext uri="{FF2B5EF4-FFF2-40B4-BE49-F238E27FC236}">
                <a16:creationId xmlns:a16="http://schemas.microsoft.com/office/drawing/2014/main" id="{C0FE7AD4-8DC1-4349-AF94-71500DC4C4E1}"/>
              </a:ext>
            </a:extLst>
          </p:cNvPr>
          <p:cNvSpPr>
            <a:spLocks noGrp="1"/>
          </p:cNvSpPr>
          <p:nvPr>
            <p:ph type="title" hasCustomPrompt="1"/>
          </p:nvPr>
        </p:nvSpPr>
        <p:spPr>
          <a:xfrm>
            <a:off x="838200" y="688607"/>
            <a:ext cx="2053767" cy="599588"/>
          </a:xfrm>
        </p:spPr>
        <p:txBody>
          <a:bodyPr wrap="none">
            <a:spAutoFit/>
          </a:bodyPr>
          <a:lstStyle>
            <a:lvl1pPr>
              <a:defRPr sz="3600" b="0" i="0">
                <a:latin typeface="brandon_grotesquebold" panose="02000803000000000000" pitchFamily="2" charset="0"/>
              </a:defRPr>
            </a:lvl1pPr>
          </a:lstStyle>
          <a:p>
            <a:r>
              <a:rPr lang="en-US"/>
              <a:t>Main Title</a:t>
            </a:r>
          </a:p>
        </p:txBody>
      </p:sp>
      <p:sp>
        <p:nvSpPr>
          <p:cNvPr id="3" name="Content Placeholder 2">
            <a:extLst>
              <a:ext uri="{FF2B5EF4-FFF2-40B4-BE49-F238E27FC236}">
                <a16:creationId xmlns:a16="http://schemas.microsoft.com/office/drawing/2014/main" id="{CBF154E6-F9F7-2C46-8F1A-1E5B5EF477F2}"/>
              </a:ext>
            </a:extLst>
          </p:cNvPr>
          <p:cNvSpPr>
            <a:spLocks noGrp="1"/>
          </p:cNvSpPr>
          <p:nvPr>
            <p:ph idx="1"/>
          </p:nvPr>
        </p:nvSpPr>
        <p:spPr>
          <a:xfrm>
            <a:off x="832224" y="1846474"/>
            <a:ext cx="10515600" cy="730328"/>
          </a:xfrm>
        </p:spPr>
        <p:txBody>
          <a:bodyPr>
            <a:spAutoFit/>
          </a:bodyPr>
          <a:lstStyle>
            <a:lvl1pPr marL="0" indent="0">
              <a:buFontTx/>
              <a:buNone/>
              <a:defRPr sz="1800" b="0" i="0">
                <a:latin typeface="Georgia" panose="02040502050405020303" pitchFamily="18" charset="0"/>
              </a:defRPr>
            </a:lvl1pPr>
            <a:lvl2pPr>
              <a:buClr>
                <a:srgbClr val="21B6C1"/>
              </a:buClr>
              <a:defRPr sz="1600" b="0" i="0" baseline="0">
                <a:latin typeface="Georgia" panose="02040502050405020303" pitchFamily="18" charset="0"/>
              </a:defRPr>
            </a:lvl2pPr>
            <a:lvl3pPr>
              <a:defRPr sz="1200" b="0" i="0">
                <a:latin typeface="Georgia" panose="02040502050405020303" pitchFamily="18" charset="0"/>
              </a:defRPr>
            </a:lvl3pPr>
            <a:lvl4pPr>
              <a:defRPr sz="1050" b="0" i="0">
                <a:latin typeface="Georgia" panose="02040502050405020303" pitchFamily="18" charset="0"/>
              </a:defRPr>
            </a:lvl4pPr>
            <a:lvl5pPr>
              <a:defRPr sz="1600" b="0" i="0">
                <a:latin typeface="Georgia" panose="02040502050405020303" pitchFamily="18" charset="0"/>
              </a:defRPr>
            </a:lvl5pPr>
          </a:lstStyle>
          <a:p>
            <a:pPr lvl="0"/>
            <a:r>
              <a:rPr lang="en-US"/>
              <a:t>Edit Master text styles</a:t>
            </a:r>
          </a:p>
          <a:p>
            <a:pPr lvl="1"/>
            <a:r>
              <a:rPr lang="en-US"/>
              <a:t>Second level</a:t>
            </a:r>
          </a:p>
        </p:txBody>
      </p:sp>
      <p:sp>
        <p:nvSpPr>
          <p:cNvPr id="9" name="Slide Number Placeholder 5">
            <a:extLst>
              <a:ext uri="{FF2B5EF4-FFF2-40B4-BE49-F238E27FC236}">
                <a16:creationId xmlns:a16="http://schemas.microsoft.com/office/drawing/2014/main" id="{FE64407E-6D02-114E-9501-FAD6F5B42F89}"/>
              </a:ext>
            </a:extLst>
          </p:cNvPr>
          <p:cNvSpPr>
            <a:spLocks noGrp="1"/>
          </p:cNvSpPr>
          <p:nvPr>
            <p:ph type="sldNum" sz="quarter" idx="12"/>
          </p:nvPr>
        </p:nvSpPr>
        <p:spPr>
          <a:xfrm>
            <a:off x="8610600" y="6281044"/>
            <a:ext cx="2743200" cy="365125"/>
          </a:xfrm>
        </p:spPr>
        <p:txBody>
          <a:bodyPr/>
          <a:lstStyle>
            <a:lvl1pPr>
              <a:defRPr b="1" i="0">
                <a:solidFill>
                  <a:srgbClr val="0C2340"/>
                </a:solidFill>
                <a:latin typeface="brandon_grotesquebold" panose="020B0604020202020204" charset="0"/>
              </a:defRPr>
            </a:lvl1pPr>
          </a:lstStyle>
          <a:p>
            <a:fld id="{EAC521D8-0276-7043-A50F-48E286C59F7E}" type="slidenum">
              <a:rPr lang="en-US" smtClean="0"/>
              <a:pPr/>
              <a:t>‹#›</a:t>
            </a:fld>
            <a:endParaRPr lang="en-US"/>
          </a:p>
        </p:txBody>
      </p:sp>
      <p:sp>
        <p:nvSpPr>
          <p:cNvPr id="6" name="Text Placeholder 5">
            <a:extLst>
              <a:ext uri="{FF2B5EF4-FFF2-40B4-BE49-F238E27FC236}">
                <a16:creationId xmlns:a16="http://schemas.microsoft.com/office/drawing/2014/main" id="{8DA5435B-AF1B-482F-95CE-A235BF5DAC6B}"/>
              </a:ext>
            </a:extLst>
          </p:cNvPr>
          <p:cNvSpPr>
            <a:spLocks noGrp="1"/>
          </p:cNvSpPr>
          <p:nvPr>
            <p:ph type="body" sz="quarter" idx="13" hasCustomPrompt="1"/>
          </p:nvPr>
        </p:nvSpPr>
        <p:spPr>
          <a:xfrm>
            <a:off x="844176" y="1303798"/>
            <a:ext cx="1268296" cy="496996"/>
          </a:xfrm>
        </p:spPr>
        <p:txBody>
          <a:bodyPr wrap="none">
            <a:spAutoFit/>
          </a:bodyPr>
          <a:lstStyle>
            <a:lvl1pPr marL="0" indent="0">
              <a:buNone/>
              <a:defRPr sz="2400">
                <a:solidFill>
                  <a:srgbClr val="21B6C1"/>
                </a:solidFill>
                <a:latin typeface="brandon_grotesquebold" panose="020B0604020202020204" charset="0"/>
              </a:defRPr>
            </a:lvl1pPr>
          </a:lstStyle>
          <a:p>
            <a:pPr lvl="0"/>
            <a:r>
              <a:rPr lang="en-US"/>
              <a:t>Subtitles</a:t>
            </a:r>
          </a:p>
        </p:txBody>
      </p:sp>
      <p:pic>
        <p:nvPicPr>
          <p:cNvPr id="10" name="Picture 9" descr="A picture containing text&#10;&#10;Description automatically generated">
            <a:extLst>
              <a:ext uri="{FF2B5EF4-FFF2-40B4-BE49-F238E27FC236}">
                <a16:creationId xmlns:a16="http://schemas.microsoft.com/office/drawing/2014/main" id="{EE934ED3-DC5C-4EED-AC3D-92CE661FDD93}"/>
              </a:ext>
            </a:extLst>
          </p:cNvPr>
          <p:cNvPicPr>
            <a:picLocks noChangeAspect="1"/>
          </p:cNvPicPr>
          <p:nvPr userDrawn="1"/>
        </p:nvPicPr>
        <p:blipFill>
          <a:blip r:embed="rId3"/>
          <a:stretch>
            <a:fillRect/>
          </a:stretch>
        </p:blipFill>
        <p:spPr>
          <a:xfrm>
            <a:off x="832224" y="6169393"/>
            <a:ext cx="1755648" cy="532799"/>
          </a:xfrm>
          <a:prstGeom prst="rect">
            <a:avLst/>
          </a:prstGeom>
        </p:spPr>
      </p:pic>
    </p:spTree>
    <p:extLst>
      <p:ext uri="{BB962C8B-B14F-4D97-AF65-F5344CB8AC3E}">
        <p14:creationId xmlns:p14="http://schemas.microsoft.com/office/powerpoint/2010/main" val="286503928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7382CF1-F5A8-4253-808E-847DE5696D74}"/>
              </a:ext>
            </a:extLst>
          </p:cNvPr>
          <p:cNvPicPr>
            <a:picLocks noChangeAspect="1"/>
          </p:cNvPicPr>
          <p:nvPr userDrawn="1"/>
        </p:nvPicPr>
        <p:blipFill>
          <a:blip r:embed="rId2"/>
          <a:stretch>
            <a:fillRect/>
          </a:stretch>
        </p:blipFill>
        <p:spPr>
          <a:xfrm>
            <a:off x="10838327" y="3952015"/>
            <a:ext cx="2623607" cy="2623607"/>
          </a:xfrm>
          <a:prstGeom prst="rect">
            <a:avLst/>
          </a:prstGeom>
        </p:spPr>
      </p:pic>
      <p:sp>
        <p:nvSpPr>
          <p:cNvPr id="2" name="Title 1">
            <a:extLst>
              <a:ext uri="{FF2B5EF4-FFF2-40B4-BE49-F238E27FC236}">
                <a16:creationId xmlns:a16="http://schemas.microsoft.com/office/drawing/2014/main" id="{C0FE7AD4-8DC1-4349-AF94-71500DC4C4E1}"/>
              </a:ext>
            </a:extLst>
          </p:cNvPr>
          <p:cNvSpPr>
            <a:spLocks noGrp="1"/>
          </p:cNvSpPr>
          <p:nvPr>
            <p:ph type="title" hasCustomPrompt="1"/>
          </p:nvPr>
        </p:nvSpPr>
        <p:spPr>
          <a:xfrm>
            <a:off x="838200" y="688607"/>
            <a:ext cx="2053767" cy="599588"/>
          </a:xfrm>
        </p:spPr>
        <p:txBody>
          <a:bodyPr wrap="none">
            <a:spAutoFit/>
          </a:bodyPr>
          <a:lstStyle>
            <a:lvl1pPr>
              <a:defRPr sz="3600" b="0" i="0">
                <a:latin typeface="brandon_grotesquebold" panose="02000803000000000000" pitchFamily="2" charset="0"/>
              </a:defRPr>
            </a:lvl1pPr>
          </a:lstStyle>
          <a:p>
            <a:r>
              <a:rPr lang="en-US"/>
              <a:t>Main Title</a:t>
            </a:r>
          </a:p>
        </p:txBody>
      </p:sp>
      <p:sp>
        <p:nvSpPr>
          <p:cNvPr id="3" name="Content Placeholder 2">
            <a:extLst>
              <a:ext uri="{FF2B5EF4-FFF2-40B4-BE49-F238E27FC236}">
                <a16:creationId xmlns:a16="http://schemas.microsoft.com/office/drawing/2014/main" id="{CBF154E6-F9F7-2C46-8F1A-1E5B5EF477F2}"/>
              </a:ext>
            </a:extLst>
          </p:cNvPr>
          <p:cNvSpPr>
            <a:spLocks noGrp="1"/>
          </p:cNvSpPr>
          <p:nvPr>
            <p:ph idx="1"/>
          </p:nvPr>
        </p:nvSpPr>
        <p:spPr>
          <a:xfrm>
            <a:off x="832224" y="1846474"/>
            <a:ext cx="10515600" cy="730328"/>
          </a:xfrm>
        </p:spPr>
        <p:txBody>
          <a:bodyPr>
            <a:spAutoFit/>
          </a:bodyPr>
          <a:lstStyle>
            <a:lvl1pPr marL="0" indent="0">
              <a:buFontTx/>
              <a:buNone/>
              <a:defRPr sz="1800" b="0" i="0">
                <a:latin typeface="Georgia" panose="02040502050405020303" pitchFamily="18" charset="0"/>
              </a:defRPr>
            </a:lvl1pPr>
            <a:lvl2pPr>
              <a:buClr>
                <a:srgbClr val="21B6C1"/>
              </a:buClr>
              <a:defRPr sz="1600" b="0" i="0" baseline="0">
                <a:latin typeface="Georgia" panose="02040502050405020303" pitchFamily="18" charset="0"/>
              </a:defRPr>
            </a:lvl2pPr>
            <a:lvl3pPr>
              <a:defRPr sz="1200" b="0" i="0">
                <a:latin typeface="Georgia" panose="02040502050405020303" pitchFamily="18" charset="0"/>
              </a:defRPr>
            </a:lvl3pPr>
            <a:lvl4pPr>
              <a:defRPr sz="1050" b="0" i="0">
                <a:latin typeface="Georgia" panose="02040502050405020303" pitchFamily="18" charset="0"/>
              </a:defRPr>
            </a:lvl4pPr>
            <a:lvl5pPr>
              <a:defRPr sz="1600" b="0" i="0">
                <a:latin typeface="Georgia" panose="02040502050405020303" pitchFamily="18" charset="0"/>
              </a:defRPr>
            </a:lvl5pPr>
          </a:lstStyle>
          <a:p>
            <a:pPr lvl="0"/>
            <a:r>
              <a:rPr lang="en-US"/>
              <a:t>Edit Master text styles</a:t>
            </a:r>
          </a:p>
          <a:p>
            <a:pPr lvl="1"/>
            <a:r>
              <a:rPr lang="en-US"/>
              <a:t>Second level</a:t>
            </a:r>
          </a:p>
        </p:txBody>
      </p:sp>
      <p:sp>
        <p:nvSpPr>
          <p:cNvPr id="9" name="Slide Number Placeholder 5">
            <a:extLst>
              <a:ext uri="{FF2B5EF4-FFF2-40B4-BE49-F238E27FC236}">
                <a16:creationId xmlns:a16="http://schemas.microsoft.com/office/drawing/2014/main" id="{FE64407E-6D02-114E-9501-FAD6F5B42F89}"/>
              </a:ext>
            </a:extLst>
          </p:cNvPr>
          <p:cNvSpPr>
            <a:spLocks noGrp="1"/>
          </p:cNvSpPr>
          <p:nvPr>
            <p:ph type="sldNum" sz="quarter" idx="12"/>
          </p:nvPr>
        </p:nvSpPr>
        <p:spPr>
          <a:xfrm>
            <a:off x="8610600" y="6281044"/>
            <a:ext cx="2743200" cy="365125"/>
          </a:xfrm>
        </p:spPr>
        <p:txBody>
          <a:bodyPr/>
          <a:lstStyle>
            <a:lvl1pPr>
              <a:defRPr b="1" i="0">
                <a:solidFill>
                  <a:srgbClr val="0C2340"/>
                </a:solidFill>
                <a:latin typeface="brandon_grotesquebold" panose="020B0604020202020204" charset="0"/>
              </a:defRPr>
            </a:lvl1pPr>
          </a:lstStyle>
          <a:p>
            <a:fld id="{EAC521D8-0276-7043-A50F-48E286C59F7E}" type="slidenum">
              <a:rPr lang="en-US" smtClean="0"/>
              <a:pPr/>
              <a:t>‹#›</a:t>
            </a:fld>
            <a:endParaRPr lang="en-US"/>
          </a:p>
        </p:txBody>
      </p:sp>
      <p:sp>
        <p:nvSpPr>
          <p:cNvPr id="6" name="Text Placeholder 5">
            <a:extLst>
              <a:ext uri="{FF2B5EF4-FFF2-40B4-BE49-F238E27FC236}">
                <a16:creationId xmlns:a16="http://schemas.microsoft.com/office/drawing/2014/main" id="{8DA5435B-AF1B-482F-95CE-A235BF5DAC6B}"/>
              </a:ext>
            </a:extLst>
          </p:cNvPr>
          <p:cNvSpPr>
            <a:spLocks noGrp="1"/>
          </p:cNvSpPr>
          <p:nvPr>
            <p:ph type="body" sz="quarter" idx="13" hasCustomPrompt="1"/>
          </p:nvPr>
        </p:nvSpPr>
        <p:spPr>
          <a:xfrm>
            <a:off x="844176" y="1303798"/>
            <a:ext cx="1268296" cy="496996"/>
          </a:xfrm>
        </p:spPr>
        <p:txBody>
          <a:bodyPr wrap="none">
            <a:spAutoFit/>
          </a:bodyPr>
          <a:lstStyle>
            <a:lvl1pPr marL="0" indent="0">
              <a:buNone/>
              <a:defRPr sz="2400">
                <a:solidFill>
                  <a:srgbClr val="21B6C1"/>
                </a:solidFill>
                <a:latin typeface="brandon_grotesquebold" panose="020B0604020202020204" charset="0"/>
              </a:defRPr>
            </a:lvl1pPr>
          </a:lstStyle>
          <a:p>
            <a:pPr lvl="0"/>
            <a:r>
              <a:rPr lang="en-US"/>
              <a:t>Subtitles</a:t>
            </a:r>
          </a:p>
        </p:txBody>
      </p:sp>
      <p:pic>
        <p:nvPicPr>
          <p:cNvPr id="10" name="Picture 9" descr="A picture containing text&#10;&#10;Description automatically generated">
            <a:extLst>
              <a:ext uri="{FF2B5EF4-FFF2-40B4-BE49-F238E27FC236}">
                <a16:creationId xmlns:a16="http://schemas.microsoft.com/office/drawing/2014/main" id="{B2907FFE-133C-4A12-B3B3-C98A028EA993}"/>
              </a:ext>
            </a:extLst>
          </p:cNvPr>
          <p:cNvPicPr>
            <a:picLocks noChangeAspect="1"/>
          </p:cNvPicPr>
          <p:nvPr userDrawn="1"/>
        </p:nvPicPr>
        <p:blipFill>
          <a:blip r:embed="rId3"/>
          <a:stretch>
            <a:fillRect/>
          </a:stretch>
        </p:blipFill>
        <p:spPr>
          <a:xfrm>
            <a:off x="832224" y="6169393"/>
            <a:ext cx="1755648" cy="532799"/>
          </a:xfrm>
          <a:prstGeom prst="rect">
            <a:avLst/>
          </a:prstGeom>
        </p:spPr>
      </p:pic>
    </p:spTree>
    <p:extLst>
      <p:ext uri="{BB962C8B-B14F-4D97-AF65-F5344CB8AC3E}">
        <p14:creationId xmlns:p14="http://schemas.microsoft.com/office/powerpoint/2010/main" val="80501890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7382CF1-F5A8-4253-808E-847DE5696D74}"/>
              </a:ext>
            </a:extLst>
          </p:cNvPr>
          <p:cNvPicPr>
            <a:picLocks noChangeAspect="1"/>
          </p:cNvPicPr>
          <p:nvPr userDrawn="1"/>
        </p:nvPicPr>
        <p:blipFill>
          <a:blip r:embed="rId2"/>
          <a:stretch>
            <a:fillRect/>
          </a:stretch>
        </p:blipFill>
        <p:spPr>
          <a:xfrm>
            <a:off x="10838327" y="3952015"/>
            <a:ext cx="2623607" cy="2623607"/>
          </a:xfrm>
          <a:prstGeom prst="rect">
            <a:avLst/>
          </a:prstGeom>
        </p:spPr>
      </p:pic>
      <p:sp>
        <p:nvSpPr>
          <p:cNvPr id="2" name="Title 1">
            <a:extLst>
              <a:ext uri="{FF2B5EF4-FFF2-40B4-BE49-F238E27FC236}">
                <a16:creationId xmlns:a16="http://schemas.microsoft.com/office/drawing/2014/main" id="{C0FE7AD4-8DC1-4349-AF94-71500DC4C4E1}"/>
              </a:ext>
            </a:extLst>
          </p:cNvPr>
          <p:cNvSpPr>
            <a:spLocks noGrp="1"/>
          </p:cNvSpPr>
          <p:nvPr>
            <p:ph type="title" hasCustomPrompt="1"/>
          </p:nvPr>
        </p:nvSpPr>
        <p:spPr>
          <a:xfrm>
            <a:off x="838200" y="688607"/>
            <a:ext cx="2053767" cy="599588"/>
          </a:xfrm>
        </p:spPr>
        <p:txBody>
          <a:bodyPr wrap="none">
            <a:spAutoFit/>
          </a:bodyPr>
          <a:lstStyle>
            <a:lvl1pPr>
              <a:defRPr sz="3600" b="0" i="0">
                <a:latin typeface="brandon_grotesquebold" panose="02000803000000000000" pitchFamily="2" charset="0"/>
              </a:defRPr>
            </a:lvl1pPr>
          </a:lstStyle>
          <a:p>
            <a:r>
              <a:rPr lang="en-US"/>
              <a:t>Main Title</a:t>
            </a:r>
          </a:p>
        </p:txBody>
      </p:sp>
      <p:sp>
        <p:nvSpPr>
          <p:cNvPr id="3" name="Content Placeholder 2">
            <a:extLst>
              <a:ext uri="{FF2B5EF4-FFF2-40B4-BE49-F238E27FC236}">
                <a16:creationId xmlns:a16="http://schemas.microsoft.com/office/drawing/2014/main" id="{CBF154E6-F9F7-2C46-8F1A-1E5B5EF477F2}"/>
              </a:ext>
            </a:extLst>
          </p:cNvPr>
          <p:cNvSpPr>
            <a:spLocks noGrp="1"/>
          </p:cNvSpPr>
          <p:nvPr>
            <p:ph idx="1"/>
          </p:nvPr>
        </p:nvSpPr>
        <p:spPr>
          <a:xfrm>
            <a:off x="832224" y="1846474"/>
            <a:ext cx="10515600" cy="730328"/>
          </a:xfrm>
        </p:spPr>
        <p:txBody>
          <a:bodyPr>
            <a:spAutoFit/>
          </a:bodyPr>
          <a:lstStyle>
            <a:lvl1pPr marL="0" indent="0">
              <a:buFontTx/>
              <a:buNone/>
              <a:defRPr sz="1800" b="0" i="0">
                <a:latin typeface="Georgia" panose="02040502050405020303" pitchFamily="18" charset="0"/>
              </a:defRPr>
            </a:lvl1pPr>
            <a:lvl2pPr>
              <a:buClr>
                <a:srgbClr val="21B6C1"/>
              </a:buClr>
              <a:defRPr sz="1600" b="0" i="0" baseline="0">
                <a:latin typeface="Georgia" panose="02040502050405020303" pitchFamily="18" charset="0"/>
              </a:defRPr>
            </a:lvl2pPr>
            <a:lvl3pPr>
              <a:defRPr sz="1200" b="0" i="0">
                <a:latin typeface="Georgia" panose="02040502050405020303" pitchFamily="18" charset="0"/>
              </a:defRPr>
            </a:lvl3pPr>
            <a:lvl4pPr>
              <a:defRPr sz="1050" b="0" i="0">
                <a:latin typeface="Georgia" panose="02040502050405020303" pitchFamily="18" charset="0"/>
              </a:defRPr>
            </a:lvl4pPr>
            <a:lvl5pPr>
              <a:defRPr sz="1600" b="0" i="0">
                <a:latin typeface="Georgia" panose="02040502050405020303" pitchFamily="18" charset="0"/>
              </a:defRPr>
            </a:lvl5pPr>
          </a:lstStyle>
          <a:p>
            <a:pPr lvl="0"/>
            <a:r>
              <a:rPr lang="en-US"/>
              <a:t>Edit Master text styles</a:t>
            </a:r>
          </a:p>
          <a:p>
            <a:pPr lvl="1"/>
            <a:r>
              <a:rPr lang="en-US"/>
              <a:t>Second level</a:t>
            </a:r>
          </a:p>
        </p:txBody>
      </p:sp>
      <p:sp>
        <p:nvSpPr>
          <p:cNvPr id="9" name="Slide Number Placeholder 5">
            <a:extLst>
              <a:ext uri="{FF2B5EF4-FFF2-40B4-BE49-F238E27FC236}">
                <a16:creationId xmlns:a16="http://schemas.microsoft.com/office/drawing/2014/main" id="{FE64407E-6D02-114E-9501-FAD6F5B42F89}"/>
              </a:ext>
            </a:extLst>
          </p:cNvPr>
          <p:cNvSpPr>
            <a:spLocks noGrp="1"/>
          </p:cNvSpPr>
          <p:nvPr>
            <p:ph type="sldNum" sz="quarter" idx="12"/>
          </p:nvPr>
        </p:nvSpPr>
        <p:spPr>
          <a:xfrm>
            <a:off x="8610600" y="6281044"/>
            <a:ext cx="2743200" cy="365125"/>
          </a:xfrm>
        </p:spPr>
        <p:txBody>
          <a:bodyPr/>
          <a:lstStyle>
            <a:lvl1pPr>
              <a:defRPr b="1" i="0">
                <a:solidFill>
                  <a:srgbClr val="0C2340"/>
                </a:solidFill>
                <a:latin typeface="brandon_grotesquebold" panose="020B0604020202020204" charset="0"/>
              </a:defRPr>
            </a:lvl1pPr>
          </a:lstStyle>
          <a:p>
            <a:fld id="{EAC521D8-0276-7043-A50F-48E286C59F7E}" type="slidenum">
              <a:rPr lang="en-US" smtClean="0"/>
              <a:pPr/>
              <a:t>‹#›</a:t>
            </a:fld>
            <a:endParaRPr lang="en-US"/>
          </a:p>
        </p:txBody>
      </p:sp>
      <p:sp>
        <p:nvSpPr>
          <p:cNvPr id="6" name="Text Placeholder 5">
            <a:extLst>
              <a:ext uri="{FF2B5EF4-FFF2-40B4-BE49-F238E27FC236}">
                <a16:creationId xmlns:a16="http://schemas.microsoft.com/office/drawing/2014/main" id="{8DA5435B-AF1B-482F-95CE-A235BF5DAC6B}"/>
              </a:ext>
            </a:extLst>
          </p:cNvPr>
          <p:cNvSpPr>
            <a:spLocks noGrp="1"/>
          </p:cNvSpPr>
          <p:nvPr>
            <p:ph type="body" sz="quarter" idx="13" hasCustomPrompt="1"/>
          </p:nvPr>
        </p:nvSpPr>
        <p:spPr>
          <a:xfrm>
            <a:off x="844176" y="1303798"/>
            <a:ext cx="1268296" cy="496996"/>
          </a:xfrm>
        </p:spPr>
        <p:txBody>
          <a:bodyPr wrap="none">
            <a:spAutoFit/>
          </a:bodyPr>
          <a:lstStyle>
            <a:lvl1pPr marL="0" indent="0">
              <a:buNone/>
              <a:defRPr sz="2400">
                <a:solidFill>
                  <a:srgbClr val="21B6C1"/>
                </a:solidFill>
                <a:latin typeface="brandon_grotesquebold" panose="020B0604020202020204" charset="0"/>
              </a:defRPr>
            </a:lvl1pPr>
          </a:lstStyle>
          <a:p>
            <a:pPr lvl="0"/>
            <a:r>
              <a:rPr lang="en-US"/>
              <a:t>Subtitles</a:t>
            </a:r>
          </a:p>
        </p:txBody>
      </p:sp>
      <p:pic>
        <p:nvPicPr>
          <p:cNvPr id="10" name="Picture 9" descr="A picture containing text&#10;&#10;Description automatically generated">
            <a:extLst>
              <a:ext uri="{FF2B5EF4-FFF2-40B4-BE49-F238E27FC236}">
                <a16:creationId xmlns:a16="http://schemas.microsoft.com/office/drawing/2014/main" id="{1783A017-5322-4BDC-922D-4DB56D70353A}"/>
              </a:ext>
            </a:extLst>
          </p:cNvPr>
          <p:cNvPicPr>
            <a:picLocks noChangeAspect="1"/>
          </p:cNvPicPr>
          <p:nvPr userDrawn="1"/>
        </p:nvPicPr>
        <p:blipFill>
          <a:blip r:embed="rId3"/>
          <a:stretch>
            <a:fillRect/>
          </a:stretch>
        </p:blipFill>
        <p:spPr>
          <a:xfrm>
            <a:off x="832224" y="6169393"/>
            <a:ext cx="1755648" cy="532799"/>
          </a:xfrm>
          <a:prstGeom prst="rect">
            <a:avLst/>
          </a:prstGeom>
        </p:spPr>
      </p:pic>
    </p:spTree>
    <p:extLst>
      <p:ext uri="{BB962C8B-B14F-4D97-AF65-F5344CB8AC3E}">
        <p14:creationId xmlns:p14="http://schemas.microsoft.com/office/powerpoint/2010/main" val="266439092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7382CF1-F5A8-4253-808E-847DE5696D74}"/>
              </a:ext>
            </a:extLst>
          </p:cNvPr>
          <p:cNvPicPr>
            <a:picLocks noChangeAspect="1"/>
          </p:cNvPicPr>
          <p:nvPr userDrawn="1"/>
        </p:nvPicPr>
        <p:blipFill>
          <a:blip r:embed="rId2"/>
          <a:stretch>
            <a:fillRect/>
          </a:stretch>
        </p:blipFill>
        <p:spPr>
          <a:xfrm>
            <a:off x="10838327" y="3952015"/>
            <a:ext cx="2623607" cy="2623607"/>
          </a:xfrm>
          <a:prstGeom prst="rect">
            <a:avLst/>
          </a:prstGeom>
        </p:spPr>
      </p:pic>
      <p:sp>
        <p:nvSpPr>
          <p:cNvPr id="2" name="Title 1">
            <a:extLst>
              <a:ext uri="{FF2B5EF4-FFF2-40B4-BE49-F238E27FC236}">
                <a16:creationId xmlns:a16="http://schemas.microsoft.com/office/drawing/2014/main" id="{C0FE7AD4-8DC1-4349-AF94-71500DC4C4E1}"/>
              </a:ext>
            </a:extLst>
          </p:cNvPr>
          <p:cNvSpPr>
            <a:spLocks noGrp="1"/>
          </p:cNvSpPr>
          <p:nvPr>
            <p:ph type="title" hasCustomPrompt="1"/>
          </p:nvPr>
        </p:nvSpPr>
        <p:spPr>
          <a:xfrm>
            <a:off x="838200" y="688607"/>
            <a:ext cx="2053767" cy="599588"/>
          </a:xfrm>
        </p:spPr>
        <p:txBody>
          <a:bodyPr wrap="none">
            <a:spAutoFit/>
          </a:bodyPr>
          <a:lstStyle>
            <a:lvl1pPr>
              <a:defRPr sz="3600" b="0" i="0">
                <a:latin typeface="brandon_grotesquebold" panose="02000803000000000000" pitchFamily="2" charset="0"/>
              </a:defRPr>
            </a:lvl1pPr>
          </a:lstStyle>
          <a:p>
            <a:r>
              <a:rPr lang="en-US"/>
              <a:t>Main Title</a:t>
            </a:r>
          </a:p>
        </p:txBody>
      </p:sp>
      <p:sp>
        <p:nvSpPr>
          <p:cNvPr id="3" name="Content Placeholder 2">
            <a:extLst>
              <a:ext uri="{FF2B5EF4-FFF2-40B4-BE49-F238E27FC236}">
                <a16:creationId xmlns:a16="http://schemas.microsoft.com/office/drawing/2014/main" id="{CBF154E6-F9F7-2C46-8F1A-1E5B5EF477F2}"/>
              </a:ext>
            </a:extLst>
          </p:cNvPr>
          <p:cNvSpPr>
            <a:spLocks noGrp="1"/>
          </p:cNvSpPr>
          <p:nvPr>
            <p:ph idx="1"/>
          </p:nvPr>
        </p:nvSpPr>
        <p:spPr>
          <a:xfrm>
            <a:off x="832224" y="1846474"/>
            <a:ext cx="10515600" cy="730328"/>
          </a:xfrm>
        </p:spPr>
        <p:txBody>
          <a:bodyPr>
            <a:spAutoFit/>
          </a:bodyPr>
          <a:lstStyle>
            <a:lvl1pPr marL="0" indent="0">
              <a:buFontTx/>
              <a:buNone/>
              <a:defRPr sz="1800" b="0" i="0">
                <a:latin typeface="Georgia" panose="02040502050405020303" pitchFamily="18" charset="0"/>
              </a:defRPr>
            </a:lvl1pPr>
            <a:lvl2pPr>
              <a:buClr>
                <a:srgbClr val="21B6C1"/>
              </a:buClr>
              <a:defRPr sz="1600" b="0" i="0" baseline="0">
                <a:latin typeface="Georgia" panose="02040502050405020303" pitchFamily="18" charset="0"/>
              </a:defRPr>
            </a:lvl2pPr>
            <a:lvl3pPr>
              <a:defRPr sz="1200" b="0" i="0">
                <a:latin typeface="Georgia" panose="02040502050405020303" pitchFamily="18" charset="0"/>
              </a:defRPr>
            </a:lvl3pPr>
            <a:lvl4pPr>
              <a:defRPr sz="1050" b="0" i="0">
                <a:latin typeface="Georgia" panose="02040502050405020303" pitchFamily="18" charset="0"/>
              </a:defRPr>
            </a:lvl4pPr>
            <a:lvl5pPr>
              <a:defRPr sz="1600" b="0" i="0">
                <a:latin typeface="Georgia" panose="02040502050405020303" pitchFamily="18" charset="0"/>
              </a:defRPr>
            </a:lvl5pPr>
          </a:lstStyle>
          <a:p>
            <a:pPr lvl="0"/>
            <a:r>
              <a:rPr lang="en-US"/>
              <a:t>Edit Master text styles</a:t>
            </a:r>
          </a:p>
          <a:p>
            <a:pPr lvl="1"/>
            <a:r>
              <a:rPr lang="en-US"/>
              <a:t>Second level</a:t>
            </a:r>
          </a:p>
        </p:txBody>
      </p:sp>
      <p:sp>
        <p:nvSpPr>
          <p:cNvPr id="9" name="Slide Number Placeholder 5">
            <a:extLst>
              <a:ext uri="{FF2B5EF4-FFF2-40B4-BE49-F238E27FC236}">
                <a16:creationId xmlns:a16="http://schemas.microsoft.com/office/drawing/2014/main" id="{FE64407E-6D02-114E-9501-FAD6F5B42F89}"/>
              </a:ext>
            </a:extLst>
          </p:cNvPr>
          <p:cNvSpPr>
            <a:spLocks noGrp="1"/>
          </p:cNvSpPr>
          <p:nvPr>
            <p:ph type="sldNum" sz="quarter" idx="12"/>
          </p:nvPr>
        </p:nvSpPr>
        <p:spPr>
          <a:xfrm>
            <a:off x="8610600" y="6281044"/>
            <a:ext cx="2743200" cy="365125"/>
          </a:xfrm>
        </p:spPr>
        <p:txBody>
          <a:bodyPr/>
          <a:lstStyle>
            <a:lvl1pPr>
              <a:defRPr b="1" i="0">
                <a:solidFill>
                  <a:srgbClr val="0C2340"/>
                </a:solidFill>
                <a:latin typeface="brandon_grotesquebold" panose="020B0604020202020204" charset="0"/>
              </a:defRPr>
            </a:lvl1pPr>
          </a:lstStyle>
          <a:p>
            <a:fld id="{EAC521D8-0276-7043-A50F-48E286C59F7E}" type="slidenum">
              <a:rPr lang="en-US" smtClean="0"/>
              <a:pPr/>
              <a:t>‹#›</a:t>
            </a:fld>
            <a:endParaRPr lang="en-US"/>
          </a:p>
        </p:txBody>
      </p:sp>
      <p:sp>
        <p:nvSpPr>
          <p:cNvPr id="6" name="Text Placeholder 5">
            <a:extLst>
              <a:ext uri="{FF2B5EF4-FFF2-40B4-BE49-F238E27FC236}">
                <a16:creationId xmlns:a16="http://schemas.microsoft.com/office/drawing/2014/main" id="{8DA5435B-AF1B-482F-95CE-A235BF5DAC6B}"/>
              </a:ext>
            </a:extLst>
          </p:cNvPr>
          <p:cNvSpPr>
            <a:spLocks noGrp="1"/>
          </p:cNvSpPr>
          <p:nvPr>
            <p:ph type="body" sz="quarter" idx="13" hasCustomPrompt="1"/>
          </p:nvPr>
        </p:nvSpPr>
        <p:spPr>
          <a:xfrm>
            <a:off x="844176" y="1303798"/>
            <a:ext cx="1268296" cy="496996"/>
          </a:xfrm>
        </p:spPr>
        <p:txBody>
          <a:bodyPr wrap="none">
            <a:spAutoFit/>
          </a:bodyPr>
          <a:lstStyle>
            <a:lvl1pPr marL="0" indent="0">
              <a:buNone/>
              <a:defRPr sz="2400">
                <a:solidFill>
                  <a:srgbClr val="21B6C1"/>
                </a:solidFill>
                <a:latin typeface="brandon_grotesquebold" panose="020B0604020202020204" charset="0"/>
              </a:defRPr>
            </a:lvl1pPr>
          </a:lstStyle>
          <a:p>
            <a:pPr lvl="0"/>
            <a:r>
              <a:rPr lang="en-US"/>
              <a:t>Subtitles</a:t>
            </a:r>
          </a:p>
        </p:txBody>
      </p:sp>
      <p:pic>
        <p:nvPicPr>
          <p:cNvPr id="10" name="Picture 9" descr="A picture containing text&#10;&#10;Description automatically generated">
            <a:extLst>
              <a:ext uri="{FF2B5EF4-FFF2-40B4-BE49-F238E27FC236}">
                <a16:creationId xmlns:a16="http://schemas.microsoft.com/office/drawing/2014/main" id="{99947FC3-A0AC-4E64-80F9-E85CA3505E35}"/>
              </a:ext>
            </a:extLst>
          </p:cNvPr>
          <p:cNvPicPr>
            <a:picLocks noChangeAspect="1"/>
          </p:cNvPicPr>
          <p:nvPr userDrawn="1"/>
        </p:nvPicPr>
        <p:blipFill>
          <a:blip r:embed="rId3"/>
          <a:stretch>
            <a:fillRect/>
          </a:stretch>
        </p:blipFill>
        <p:spPr>
          <a:xfrm>
            <a:off x="832224" y="6169393"/>
            <a:ext cx="1755648" cy="532799"/>
          </a:xfrm>
          <a:prstGeom prst="rect">
            <a:avLst/>
          </a:prstGeom>
        </p:spPr>
      </p:pic>
    </p:spTree>
    <p:extLst>
      <p:ext uri="{BB962C8B-B14F-4D97-AF65-F5344CB8AC3E}">
        <p14:creationId xmlns:p14="http://schemas.microsoft.com/office/powerpoint/2010/main" val="91229670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1492917-E656-914D-B8C9-B83CC0C32E5F}"/>
              </a:ext>
            </a:extLst>
          </p:cNvPr>
          <p:cNvSpPr>
            <a:spLocks noGrp="1"/>
          </p:cNvSpPr>
          <p:nvPr>
            <p:ph type="title"/>
          </p:nvPr>
        </p:nvSpPr>
        <p:spPr>
          <a:xfrm>
            <a:off x="838200" y="365125"/>
            <a:ext cx="10515600" cy="782357"/>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75A2023-AC36-CC4F-92BC-6F2DCA472D1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E61DE740-DEF0-2948-89B1-B72784BDA79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AC521D8-0276-7043-A50F-48E286C59F7E}" type="slidenum">
              <a:rPr lang="en-US" smtClean="0"/>
              <a:t>‹#›</a:t>
            </a:fld>
            <a:endParaRPr lang="en-US"/>
          </a:p>
        </p:txBody>
      </p:sp>
    </p:spTree>
    <p:extLst>
      <p:ext uri="{BB962C8B-B14F-4D97-AF65-F5344CB8AC3E}">
        <p14:creationId xmlns:p14="http://schemas.microsoft.com/office/powerpoint/2010/main" val="200217356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3" r:id="rId3"/>
    <p:sldLayoutId id="2147483651" r:id="rId4"/>
    <p:sldLayoutId id="2147483662" r:id="rId5"/>
    <p:sldLayoutId id="2147483664" r:id="rId6"/>
    <p:sldLayoutId id="2147483665" r:id="rId7"/>
    <p:sldLayoutId id="2147483666" r:id="rId8"/>
    <p:sldLayoutId id="2147483663" r:id="rId9"/>
    <p:sldLayoutId id="2147483667" r:id="rId10"/>
    <p:sldLayoutId id="2147483668"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brandon_grotesquebold" panose="02000803000000000000" pitchFamily="2" charset="0"/>
          <a:ea typeface="+mj-ea"/>
          <a:cs typeface="+mj-cs"/>
        </a:defRPr>
      </a:lvl1pPr>
    </p:titleStyle>
    <p:bodyStyle>
      <a:lvl1pPr marL="0" indent="0" algn="l" defTabSz="914400" rtl="0" eaLnBrk="1" latinLnBrk="0" hangingPunct="1">
        <a:lnSpc>
          <a:spcPct val="114000"/>
        </a:lnSpc>
        <a:spcBef>
          <a:spcPts val="1000"/>
        </a:spcBef>
        <a:buClr>
          <a:srgbClr val="26C9D4"/>
        </a:buClr>
        <a:buFont typeface="Arial" panose="020B0604020202020204" pitchFamily="34" charset="0"/>
        <a:buNone/>
        <a:defRPr sz="1800" kern="1200">
          <a:solidFill>
            <a:schemeClr val="tx1"/>
          </a:solidFill>
          <a:latin typeface="Georgia" panose="02040502050405020303" pitchFamily="18" charset="0"/>
          <a:ea typeface="+mn-ea"/>
          <a:cs typeface="+mn-cs"/>
        </a:defRPr>
      </a:lvl1pPr>
      <a:lvl2pPr marL="457200" indent="-228600" algn="l" defTabSz="914400" rtl="0" eaLnBrk="1" latinLnBrk="0" hangingPunct="1">
        <a:lnSpc>
          <a:spcPct val="114000"/>
        </a:lnSpc>
        <a:spcBef>
          <a:spcPts val="500"/>
        </a:spcBef>
        <a:buClr>
          <a:srgbClr val="26C9D4"/>
        </a:buClr>
        <a:buFont typeface="Arial" panose="020B0604020202020204" pitchFamily="34" charset="0"/>
        <a:buChar char="•"/>
        <a:defRPr sz="1800" kern="1200">
          <a:solidFill>
            <a:schemeClr val="tx1"/>
          </a:solidFill>
          <a:latin typeface="Georgia" panose="02040502050405020303" pitchFamily="18" charset="0"/>
          <a:ea typeface="+mn-ea"/>
          <a:cs typeface="+mn-cs"/>
        </a:defRPr>
      </a:lvl2pPr>
      <a:lvl3pPr marL="914400" indent="-228600" algn="l" defTabSz="914400" rtl="0" eaLnBrk="1" latinLnBrk="0" hangingPunct="1">
        <a:lnSpc>
          <a:spcPct val="114000"/>
        </a:lnSpc>
        <a:spcBef>
          <a:spcPts val="500"/>
        </a:spcBef>
        <a:buClr>
          <a:srgbClr val="26C9D4"/>
        </a:buClr>
        <a:buFont typeface="Arial" panose="020B0604020202020204" pitchFamily="34" charset="0"/>
        <a:buChar char="•"/>
        <a:defRPr sz="1800" kern="1200">
          <a:solidFill>
            <a:schemeClr val="tx1"/>
          </a:solidFill>
          <a:latin typeface="Georgia" panose="02040502050405020303" pitchFamily="18" charset="0"/>
          <a:ea typeface="+mn-ea"/>
          <a:cs typeface="+mn-cs"/>
        </a:defRPr>
      </a:lvl3pPr>
      <a:lvl4pPr marL="1371600" indent="-228600" algn="l" defTabSz="914400" rtl="0" eaLnBrk="1" latinLnBrk="0" hangingPunct="1">
        <a:lnSpc>
          <a:spcPct val="114000"/>
        </a:lnSpc>
        <a:spcBef>
          <a:spcPts val="500"/>
        </a:spcBef>
        <a:buClr>
          <a:srgbClr val="26C9D4"/>
        </a:buClr>
        <a:buFont typeface="Arial" panose="020B0604020202020204" pitchFamily="34" charset="0"/>
        <a:buChar char="•"/>
        <a:defRPr sz="1800" kern="1200">
          <a:solidFill>
            <a:schemeClr val="tx1"/>
          </a:solidFill>
          <a:latin typeface="Georgia" panose="02040502050405020303" pitchFamily="18" charset="0"/>
          <a:ea typeface="+mn-ea"/>
          <a:cs typeface="+mn-cs"/>
        </a:defRPr>
      </a:lvl4pPr>
      <a:lvl5pPr marL="1828800" indent="-228600" algn="l" defTabSz="914400" rtl="0" eaLnBrk="1" latinLnBrk="0" hangingPunct="1">
        <a:lnSpc>
          <a:spcPct val="114000"/>
        </a:lnSpc>
        <a:spcBef>
          <a:spcPts val="500"/>
        </a:spcBef>
        <a:buClr>
          <a:srgbClr val="26C9D4"/>
        </a:buClr>
        <a:buFont typeface="Arial" panose="020B0604020202020204" pitchFamily="34" charset="0"/>
        <a:buChar char="•"/>
        <a:defRPr sz="1800" kern="1200">
          <a:solidFill>
            <a:schemeClr val="tx1"/>
          </a:solidFill>
          <a:latin typeface="Georgia" panose="02040502050405020303"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9.xml"/><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customXml" Target="../ink/ink3.xml"/><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customXml" Target="../ink/ink4.xml"/></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customXml" Target="../ink/ink5.xml"/></Relationships>
</file>

<file path=ppt/slides/_rels/slide2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8.xml"/><Relationship Id="rId1" Type="http://schemas.openxmlformats.org/officeDocument/2006/relationships/slideLayout" Target="../slideLayouts/slideLayout9.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2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customXml" Target="../ink/ink1.xml"/></Relationships>
</file>

<file path=ppt/slides/_rels/slide8.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83E641-0742-B042-AEC2-33A19BA9A94B}"/>
              </a:ext>
            </a:extLst>
          </p:cNvPr>
          <p:cNvSpPr>
            <a:spLocks noGrp="1"/>
          </p:cNvSpPr>
          <p:nvPr>
            <p:ph type="ctrTitle"/>
          </p:nvPr>
        </p:nvSpPr>
        <p:spPr>
          <a:xfrm>
            <a:off x="441702" y="107066"/>
            <a:ext cx="11308596" cy="3203954"/>
          </a:xfrm>
        </p:spPr>
        <p:txBody>
          <a:bodyPr wrap="square"/>
          <a:lstStyle/>
          <a:p>
            <a:r>
              <a:rPr lang="en-US" sz="6600" dirty="0">
                <a:latin typeface="Amasis MT Pro Medium" panose="020B0604020202020204" pitchFamily="18" charset="0"/>
              </a:rPr>
              <a:t>CCDPH</a:t>
            </a:r>
            <a:br>
              <a:rPr lang="en-US" sz="6600" dirty="0">
                <a:latin typeface="Amasis MT Pro Medium" panose="020B0604020202020204" pitchFamily="18" charset="0"/>
              </a:rPr>
            </a:br>
            <a:r>
              <a:rPr lang="en-US" sz="6600" dirty="0">
                <a:latin typeface="Amasis MT Pro Medium" panose="020B0604020202020204" pitchFamily="18" charset="0"/>
              </a:rPr>
              <a:t>Community Health Status Assessment</a:t>
            </a:r>
            <a:endParaRPr lang="en-US" sz="6400" dirty="0">
              <a:latin typeface="Amasis MT Pro Medium" panose="020B0604020202020204" pitchFamily="18" charset="0"/>
            </a:endParaRPr>
          </a:p>
        </p:txBody>
      </p:sp>
      <p:pic>
        <p:nvPicPr>
          <p:cNvPr id="5" name="Picture 4" descr="2019 CCDPH master logo_final_solid whiteOL_no tag.png">
            <a:extLst>
              <a:ext uri="{FF2B5EF4-FFF2-40B4-BE49-F238E27FC236}">
                <a16:creationId xmlns:a16="http://schemas.microsoft.com/office/drawing/2014/main" id="{CC21097A-A038-AF4D-874C-E63BE55861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19059" y="5814358"/>
            <a:ext cx="2864014" cy="706309"/>
          </a:xfrm>
          <a:prstGeom prst="rect">
            <a:avLst/>
          </a:prstGeom>
        </p:spPr>
      </p:pic>
      <p:sp>
        <p:nvSpPr>
          <p:cNvPr id="6" name="Text Placeholder 3">
            <a:extLst>
              <a:ext uri="{FF2B5EF4-FFF2-40B4-BE49-F238E27FC236}">
                <a16:creationId xmlns:a16="http://schemas.microsoft.com/office/drawing/2014/main" id="{1FADE396-EEE9-4043-82CF-5B6E63FC52E5}"/>
              </a:ext>
            </a:extLst>
          </p:cNvPr>
          <p:cNvSpPr>
            <a:spLocks noGrp="1"/>
          </p:cNvSpPr>
          <p:nvPr>
            <p:ph type="body" sz="quarter" idx="11"/>
          </p:nvPr>
        </p:nvSpPr>
        <p:spPr>
          <a:xfrm>
            <a:off x="602791" y="4024080"/>
            <a:ext cx="6546254" cy="1077218"/>
          </a:xfrm>
        </p:spPr>
        <p:txBody>
          <a:bodyPr vert="horz" wrap="square" lIns="91440" tIns="45720" rIns="91440" bIns="45720" rtlCol="0" anchor="t">
            <a:spAutoFit/>
          </a:bodyPr>
          <a:lstStyle/>
          <a:p>
            <a:pPr>
              <a:lnSpc>
                <a:spcPct val="100000"/>
              </a:lnSpc>
              <a:spcBef>
                <a:spcPts val="0"/>
              </a:spcBef>
            </a:pPr>
            <a:r>
              <a:rPr lang="en-US" sz="3200" dirty="0">
                <a:solidFill>
                  <a:schemeClr val="bg1"/>
                </a:solidFill>
                <a:latin typeface="Amasis MT Pro Medium" panose="02040604050005020304" pitchFamily="18" charset="0"/>
              </a:rPr>
              <a:t>Alfreda Holloway-Beth, PhD, MS</a:t>
            </a:r>
          </a:p>
          <a:p>
            <a:pPr>
              <a:lnSpc>
                <a:spcPct val="100000"/>
              </a:lnSpc>
              <a:spcBef>
                <a:spcPts val="0"/>
              </a:spcBef>
            </a:pPr>
            <a:r>
              <a:rPr lang="en-US" sz="3200" dirty="0">
                <a:solidFill>
                  <a:schemeClr val="bg1"/>
                </a:solidFill>
                <a:latin typeface="Amasis MT Pro Medium" panose="02040604050005020304" pitchFamily="18" charset="0"/>
              </a:rPr>
              <a:t>Director of Epidemiology</a:t>
            </a:r>
          </a:p>
        </p:txBody>
      </p:sp>
      <p:sp>
        <p:nvSpPr>
          <p:cNvPr id="4" name="Text Placeholder 3"/>
          <p:cNvSpPr>
            <a:spLocks noGrp="1"/>
          </p:cNvSpPr>
          <p:nvPr>
            <p:ph type="body" sz="quarter" idx="11"/>
          </p:nvPr>
        </p:nvSpPr>
        <p:spPr>
          <a:xfrm>
            <a:off x="9048363" y="4483721"/>
            <a:ext cx="2557110" cy="481670"/>
          </a:xfrm>
        </p:spPr>
        <p:txBody>
          <a:bodyPr vert="horz" wrap="none" lIns="91440" tIns="45720" rIns="91440" bIns="45720" rtlCol="0" anchor="t">
            <a:spAutoFit/>
          </a:bodyPr>
          <a:lstStyle/>
          <a:p>
            <a:r>
              <a:rPr lang="en-US" dirty="0">
                <a:latin typeface="Amasis MT Pro Medium" panose="02040604050005020304" pitchFamily="18" charset="0"/>
              </a:rPr>
              <a:t>October 13, 2021</a:t>
            </a:r>
          </a:p>
        </p:txBody>
      </p:sp>
    </p:spTree>
    <p:extLst>
      <p:ext uri="{BB962C8B-B14F-4D97-AF65-F5344CB8AC3E}">
        <p14:creationId xmlns:p14="http://schemas.microsoft.com/office/powerpoint/2010/main" val="28705401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40E740-55BE-47FA-A37D-4B85CB8B75B8}"/>
              </a:ext>
            </a:extLst>
          </p:cNvPr>
          <p:cNvSpPr>
            <a:spLocks noGrp="1"/>
          </p:cNvSpPr>
          <p:nvPr>
            <p:ph type="title"/>
          </p:nvPr>
        </p:nvSpPr>
        <p:spPr>
          <a:xfrm>
            <a:off x="1237310" y="211831"/>
            <a:ext cx="9310947" cy="369332"/>
          </a:xfrm>
        </p:spPr>
        <p:txBody>
          <a:bodyPr/>
          <a:lstStyle/>
          <a:p>
            <a:r>
              <a:rPr lang="en-US" sz="2000" b="1" i="0" dirty="0">
                <a:solidFill>
                  <a:srgbClr val="000000"/>
                </a:solidFill>
                <a:effectLst/>
                <a:latin typeface="Calibri" panose="020F0502020204030204" pitchFamily="34" charset="0"/>
              </a:rPr>
              <a:t>Change in Population by Race, Ethnicity and CCDPH’s Public Health District, 2010-2019</a:t>
            </a:r>
            <a:endParaRPr lang="en-US" sz="2000" dirty="0">
              <a:solidFill>
                <a:schemeClr val="bg1">
                  <a:lumMod val="50000"/>
                </a:schemeClr>
              </a:solidFill>
            </a:endParaRPr>
          </a:p>
        </p:txBody>
      </p:sp>
      <p:sp>
        <p:nvSpPr>
          <p:cNvPr id="4" name="Slide Number Placeholder 3">
            <a:extLst>
              <a:ext uri="{FF2B5EF4-FFF2-40B4-BE49-F238E27FC236}">
                <a16:creationId xmlns:a16="http://schemas.microsoft.com/office/drawing/2014/main" id="{74B9F0D8-9443-43EE-8458-2B4026292F40}"/>
              </a:ext>
            </a:extLst>
          </p:cNvPr>
          <p:cNvSpPr>
            <a:spLocks noGrp="1"/>
          </p:cNvSpPr>
          <p:nvPr>
            <p:ph type="sldNum" sz="quarter" idx="12"/>
          </p:nvPr>
        </p:nvSpPr>
        <p:spPr/>
        <p:txBody>
          <a:bodyPr/>
          <a:lstStyle/>
          <a:p>
            <a:fld id="{EAC521D8-0276-7043-A50F-48E286C59F7E}" type="slidenum">
              <a:rPr lang="en-US" smtClean="0"/>
              <a:pPr/>
              <a:t>10</a:t>
            </a:fld>
            <a:endParaRPr lang="en-US"/>
          </a:p>
        </p:txBody>
      </p:sp>
      <p:sp>
        <p:nvSpPr>
          <p:cNvPr id="11" name="TextBox 10">
            <a:extLst>
              <a:ext uri="{FF2B5EF4-FFF2-40B4-BE49-F238E27FC236}">
                <a16:creationId xmlns:a16="http://schemas.microsoft.com/office/drawing/2014/main" id="{79D68CB0-8F1C-4290-8464-92A0B5FB6BF9}"/>
              </a:ext>
            </a:extLst>
          </p:cNvPr>
          <p:cNvSpPr txBox="1"/>
          <p:nvPr/>
        </p:nvSpPr>
        <p:spPr>
          <a:xfrm>
            <a:off x="3819911" y="6035040"/>
            <a:ext cx="6728346" cy="738664"/>
          </a:xfrm>
          <a:prstGeom prst="rect">
            <a:avLst/>
          </a:prstGeom>
          <a:noFill/>
        </p:spPr>
        <p:txBody>
          <a:bodyPr wrap="square">
            <a:spAutoFit/>
          </a:bodyPr>
          <a:lstStyle/>
          <a:p>
            <a:r>
              <a:rPr lang="en-US" sz="1400" b="0" i="1" dirty="0">
                <a:solidFill>
                  <a:srgbClr val="000000"/>
                </a:solidFill>
                <a:effectLst/>
                <a:latin typeface="Calibri" panose="020F0502020204030204" pitchFamily="34" charset="0"/>
              </a:rPr>
              <a:t>Data source: U.S. Census Bureau (2010-2019). Hispanic or Latino by Race (Table B03002), 2006-2010 through 2015-2019 American Community Survey 5-year estimates.</a:t>
            </a:r>
            <a:r>
              <a:rPr lang="en-US" sz="1400" b="0" i="0" dirty="0">
                <a:solidFill>
                  <a:srgbClr val="000000"/>
                </a:solidFill>
                <a:effectLst/>
                <a:latin typeface="Calibri" panose="020F0502020204030204" pitchFamily="34" charset="0"/>
              </a:rPr>
              <a:t> </a:t>
            </a:r>
            <a:endParaRPr lang="en-US" sz="1400" dirty="0"/>
          </a:p>
        </p:txBody>
      </p:sp>
      <p:pic>
        <p:nvPicPr>
          <p:cNvPr id="7" name="Picture 6" descr="P734C5T10#y1">
            <a:extLst>
              <a:ext uri="{FF2B5EF4-FFF2-40B4-BE49-F238E27FC236}">
                <a16:creationId xmlns:a16="http://schemas.microsoft.com/office/drawing/2014/main" id="{E1A18BAA-9DB1-4784-997F-DC16388451A5}"/>
              </a:ext>
            </a:extLst>
          </p:cNvPr>
          <p:cNvPicPr>
            <a:picLocks noChangeAspect="1"/>
          </p:cNvPicPr>
          <p:nvPr/>
        </p:nvPicPr>
        <p:blipFill rotWithShape="1">
          <a:blip r:embed="rId3">
            <a:extLst>
              <a:ext uri="{28A0092B-C50C-407E-A947-70E740481C1C}">
                <a14:useLocalDpi xmlns:a14="http://schemas.microsoft.com/office/drawing/2010/main" val="0"/>
              </a:ext>
            </a:extLst>
          </a:blip>
          <a:srcRect l="2186" r="4297"/>
          <a:stretch/>
        </p:blipFill>
        <p:spPr bwMode="auto">
          <a:xfrm>
            <a:off x="1588928" y="1097984"/>
            <a:ext cx="1630680" cy="4420235"/>
          </a:xfrm>
          <a:prstGeom prst="rect">
            <a:avLst/>
          </a:prstGeom>
          <a:noFill/>
          <a:ln>
            <a:noFill/>
          </a:ln>
          <a:extLst>
            <a:ext uri="{53640926-AAD7-44D8-BBD7-CCE9431645EC}">
              <a14:shadowObscured xmlns:a14="http://schemas.microsoft.com/office/drawing/2010/main"/>
            </a:ext>
          </a:extLst>
        </p:spPr>
      </p:pic>
      <p:pic>
        <p:nvPicPr>
          <p:cNvPr id="8" name="Picture 7" descr="P735C6T10#yIS1">
            <a:extLst>
              <a:ext uri="{FF2B5EF4-FFF2-40B4-BE49-F238E27FC236}">
                <a16:creationId xmlns:a16="http://schemas.microsoft.com/office/drawing/2014/main" id="{41F032B9-A16D-46BA-9FFF-14A4F364053F}"/>
              </a:ext>
            </a:extLst>
          </p:cNvPr>
          <p:cNvPicPr>
            <a:picLocks noChangeAspect="1"/>
          </p:cNvPicPr>
          <p:nvPr/>
        </p:nvPicPr>
        <p:blipFill rotWithShape="1">
          <a:blip r:embed="rId4">
            <a:extLst>
              <a:ext uri="{28A0092B-C50C-407E-A947-70E740481C1C}">
                <a14:useLocalDpi xmlns:a14="http://schemas.microsoft.com/office/drawing/2010/main" val="0"/>
              </a:ext>
            </a:extLst>
          </a:blip>
          <a:srcRect l="3228" r="4074"/>
          <a:stretch/>
        </p:blipFill>
        <p:spPr bwMode="auto">
          <a:xfrm>
            <a:off x="3819911" y="1097984"/>
            <a:ext cx="1531620" cy="4420235"/>
          </a:xfrm>
          <a:prstGeom prst="rect">
            <a:avLst/>
          </a:prstGeom>
          <a:noFill/>
          <a:ln>
            <a:noFill/>
          </a:ln>
          <a:extLst>
            <a:ext uri="{53640926-AAD7-44D8-BBD7-CCE9431645EC}">
              <a14:shadowObscured xmlns:a14="http://schemas.microsoft.com/office/drawing/2010/main"/>
            </a:ext>
          </a:extLst>
        </p:spPr>
      </p:pic>
      <p:pic>
        <p:nvPicPr>
          <p:cNvPr id="10" name="Picture 9" descr="P736C7T10#yIS1">
            <a:extLst>
              <a:ext uri="{FF2B5EF4-FFF2-40B4-BE49-F238E27FC236}">
                <a16:creationId xmlns:a16="http://schemas.microsoft.com/office/drawing/2014/main" id="{64DECBDC-6B7D-4ED1-B563-B6F1B1BE89E1}"/>
              </a:ext>
            </a:extLst>
          </p:cNvPr>
          <p:cNvPicPr>
            <a:picLocks noChangeAspect="1"/>
          </p:cNvPicPr>
          <p:nvPr/>
        </p:nvPicPr>
        <p:blipFill rotWithShape="1">
          <a:blip r:embed="rId5">
            <a:extLst>
              <a:ext uri="{28A0092B-C50C-407E-A947-70E740481C1C}">
                <a14:useLocalDpi xmlns:a14="http://schemas.microsoft.com/office/drawing/2010/main" val="0"/>
              </a:ext>
            </a:extLst>
          </a:blip>
          <a:srcRect l="3159" r="3422"/>
          <a:stretch/>
        </p:blipFill>
        <p:spPr bwMode="auto">
          <a:xfrm>
            <a:off x="5804479" y="1097983"/>
            <a:ext cx="1577340" cy="4420235"/>
          </a:xfrm>
          <a:prstGeom prst="rect">
            <a:avLst/>
          </a:prstGeom>
          <a:noFill/>
          <a:ln>
            <a:noFill/>
          </a:ln>
          <a:extLst>
            <a:ext uri="{53640926-AAD7-44D8-BBD7-CCE9431645EC}">
              <a14:shadowObscured xmlns:a14="http://schemas.microsoft.com/office/drawing/2010/main"/>
            </a:ext>
          </a:extLst>
        </p:spPr>
      </p:pic>
      <p:pic>
        <p:nvPicPr>
          <p:cNvPr id="12" name="Picture 11" descr="P737C8T10#yIS1">
            <a:extLst>
              <a:ext uri="{FF2B5EF4-FFF2-40B4-BE49-F238E27FC236}">
                <a16:creationId xmlns:a16="http://schemas.microsoft.com/office/drawing/2014/main" id="{5595420E-0747-4FA6-A634-F6A35EAF18C9}"/>
              </a:ext>
            </a:extLst>
          </p:cNvPr>
          <p:cNvPicPr>
            <a:picLocks noChangeAspect="1"/>
          </p:cNvPicPr>
          <p:nvPr/>
        </p:nvPicPr>
        <p:blipFill rotWithShape="1">
          <a:blip r:embed="rId6">
            <a:extLst>
              <a:ext uri="{28A0092B-C50C-407E-A947-70E740481C1C}">
                <a14:useLocalDpi xmlns:a14="http://schemas.microsoft.com/office/drawing/2010/main" val="0"/>
              </a:ext>
            </a:extLst>
          </a:blip>
          <a:srcRect l="3597" r="4233"/>
          <a:stretch/>
        </p:blipFill>
        <p:spPr bwMode="auto">
          <a:xfrm>
            <a:off x="7840685" y="1097982"/>
            <a:ext cx="1562100" cy="4420235"/>
          </a:xfrm>
          <a:prstGeom prst="rect">
            <a:avLst/>
          </a:prstGeom>
          <a:noFill/>
          <a:ln>
            <a:noFill/>
          </a:ln>
          <a:extLst>
            <a:ext uri="{53640926-AAD7-44D8-BBD7-CCE9431645EC}">
              <a14:shadowObscured xmlns:a14="http://schemas.microsoft.com/office/drawing/2010/main"/>
            </a:ext>
          </a:extLst>
        </p:spPr>
      </p:pic>
      <p:sp>
        <p:nvSpPr>
          <p:cNvPr id="3" name="TextBox 2">
            <a:extLst>
              <a:ext uri="{FF2B5EF4-FFF2-40B4-BE49-F238E27FC236}">
                <a16:creationId xmlns:a16="http://schemas.microsoft.com/office/drawing/2014/main" id="{6872D6A6-C016-48F8-B364-5F2836A3DC2E}"/>
              </a:ext>
            </a:extLst>
          </p:cNvPr>
          <p:cNvSpPr txBox="1"/>
          <p:nvPr/>
        </p:nvSpPr>
        <p:spPr>
          <a:xfrm>
            <a:off x="2166929" y="944092"/>
            <a:ext cx="622286" cy="307777"/>
          </a:xfrm>
          <a:prstGeom prst="rect">
            <a:avLst/>
          </a:prstGeom>
          <a:noFill/>
        </p:spPr>
        <p:txBody>
          <a:bodyPr wrap="none" rtlCol="0">
            <a:spAutoFit/>
          </a:bodyPr>
          <a:lstStyle/>
          <a:p>
            <a:r>
              <a:rPr lang="en-US" sz="1400" b="1" dirty="0">
                <a:latin typeface="Calibri" panose="020F0502020204030204" pitchFamily="34" charset="0"/>
                <a:cs typeface="Calibri" panose="020F0502020204030204" pitchFamily="34" charset="0"/>
              </a:rPr>
              <a:t>North</a:t>
            </a:r>
          </a:p>
        </p:txBody>
      </p:sp>
      <p:sp>
        <p:nvSpPr>
          <p:cNvPr id="13" name="TextBox 12">
            <a:extLst>
              <a:ext uri="{FF2B5EF4-FFF2-40B4-BE49-F238E27FC236}">
                <a16:creationId xmlns:a16="http://schemas.microsoft.com/office/drawing/2014/main" id="{3E9C457C-9755-44A9-9ABB-E04B832B158E}"/>
              </a:ext>
            </a:extLst>
          </p:cNvPr>
          <p:cNvSpPr txBox="1"/>
          <p:nvPr/>
        </p:nvSpPr>
        <p:spPr>
          <a:xfrm>
            <a:off x="8265278" y="944092"/>
            <a:ext cx="620683" cy="307777"/>
          </a:xfrm>
          <a:prstGeom prst="rect">
            <a:avLst/>
          </a:prstGeom>
          <a:noFill/>
        </p:spPr>
        <p:txBody>
          <a:bodyPr wrap="none" rtlCol="0">
            <a:spAutoFit/>
          </a:bodyPr>
          <a:lstStyle/>
          <a:p>
            <a:r>
              <a:rPr lang="en-US" sz="1400" b="1" dirty="0">
                <a:latin typeface="Calibri" panose="020F0502020204030204" pitchFamily="34" charset="0"/>
                <a:cs typeface="Calibri" panose="020F0502020204030204" pitchFamily="34" charset="0"/>
              </a:rPr>
              <a:t>South</a:t>
            </a:r>
          </a:p>
        </p:txBody>
      </p:sp>
      <p:sp>
        <p:nvSpPr>
          <p:cNvPr id="14" name="TextBox 13">
            <a:extLst>
              <a:ext uri="{FF2B5EF4-FFF2-40B4-BE49-F238E27FC236}">
                <a16:creationId xmlns:a16="http://schemas.microsoft.com/office/drawing/2014/main" id="{6EF0CCC8-56A0-4C13-91B5-A4821E3A212A}"/>
              </a:ext>
            </a:extLst>
          </p:cNvPr>
          <p:cNvSpPr txBox="1"/>
          <p:nvPr/>
        </p:nvSpPr>
        <p:spPr>
          <a:xfrm>
            <a:off x="6113690" y="944092"/>
            <a:ext cx="973343" cy="307777"/>
          </a:xfrm>
          <a:prstGeom prst="rect">
            <a:avLst/>
          </a:prstGeom>
          <a:noFill/>
        </p:spPr>
        <p:txBody>
          <a:bodyPr wrap="none" rtlCol="0">
            <a:spAutoFit/>
          </a:bodyPr>
          <a:lstStyle/>
          <a:p>
            <a:r>
              <a:rPr lang="en-US" sz="1400" b="1" dirty="0">
                <a:latin typeface="Calibri" panose="020F0502020204030204" pitchFamily="34" charset="0"/>
                <a:cs typeface="Calibri" panose="020F0502020204030204" pitchFamily="34" charset="0"/>
              </a:rPr>
              <a:t>Southwest</a:t>
            </a:r>
          </a:p>
        </p:txBody>
      </p:sp>
      <p:sp>
        <p:nvSpPr>
          <p:cNvPr id="15" name="TextBox 14">
            <a:extLst>
              <a:ext uri="{FF2B5EF4-FFF2-40B4-BE49-F238E27FC236}">
                <a16:creationId xmlns:a16="http://schemas.microsoft.com/office/drawing/2014/main" id="{4B0E83AA-A7A6-4152-BFA3-A405BBC55D3A}"/>
              </a:ext>
            </a:extLst>
          </p:cNvPr>
          <p:cNvSpPr txBox="1"/>
          <p:nvPr/>
        </p:nvSpPr>
        <p:spPr>
          <a:xfrm>
            <a:off x="4271995" y="944092"/>
            <a:ext cx="564193" cy="307777"/>
          </a:xfrm>
          <a:prstGeom prst="rect">
            <a:avLst/>
          </a:prstGeom>
          <a:noFill/>
        </p:spPr>
        <p:txBody>
          <a:bodyPr wrap="none" rtlCol="0">
            <a:spAutoFit/>
          </a:bodyPr>
          <a:lstStyle/>
          <a:p>
            <a:r>
              <a:rPr lang="en-US" sz="1400" b="1" dirty="0">
                <a:latin typeface="Calibri" panose="020F0502020204030204" pitchFamily="34" charset="0"/>
                <a:cs typeface="Calibri" panose="020F0502020204030204" pitchFamily="34" charset="0"/>
              </a:rPr>
              <a:t>West</a:t>
            </a:r>
          </a:p>
        </p:txBody>
      </p:sp>
    </p:spTree>
    <p:extLst>
      <p:ext uri="{BB962C8B-B14F-4D97-AF65-F5344CB8AC3E}">
        <p14:creationId xmlns:p14="http://schemas.microsoft.com/office/powerpoint/2010/main" val="26268074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40E740-55BE-47FA-A37D-4B85CB8B75B8}"/>
              </a:ext>
            </a:extLst>
          </p:cNvPr>
          <p:cNvSpPr>
            <a:spLocks noGrp="1"/>
          </p:cNvSpPr>
          <p:nvPr>
            <p:ph type="title"/>
          </p:nvPr>
        </p:nvSpPr>
        <p:spPr>
          <a:xfrm>
            <a:off x="1834081" y="168514"/>
            <a:ext cx="2053767" cy="599588"/>
          </a:xfrm>
        </p:spPr>
        <p:txBody>
          <a:bodyPr/>
          <a:lstStyle/>
          <a:p>
            <a:r>
              <a:rPr lang="en-US" sz="2000" b="1" i="0" dirty="0">
                <a:solidFill>
                  <a:srgbClr val="000000"/>
                </a:solidFill>
                <a:effectLst/>
                <a:latin typeface="Calibri" panose="020F0502020204030204" pitchFamily="34" charset="0"/>
              </a:rPr>
              <a:t>Educational Attainment by CCDPH’s Public Health District, 2010-2019</a:t>
            </a:r>
            <a:endParaRPr lang="en-US" sz="2000" dirty="0">
              <a:solidFill>
                <a:schemeClr val="bg1">
                  <a:lumMod val="50000"/>
                </a:schemeClr>
              </a:solidFill>
            </a:endParaRPr>
          </a:p>
        </p:txBody>
      </p:sp>
      <p:sp>
        <p:nvSpPr>
          <p:cNvPr id="4" name="Slide Number Placeholder 3">
            <a:extLst>
              <a:ext uri="{FF2B5EF4-FFF2-40B4-BE49-F238E27FC236}">
                <a16:creationId xmlns:a16="http://schemas.microsoft.com/office/drawing/2014/main" id="{74B9F0D8-9443-43EE-8458-2B4026292F40}"/>
              </a:ext>
            </a:extLst>
          </p:cNvPr>
          <p:cNvSpPr>
            <a:spLocks noGrp="1"/>
          </p:cNvSpPr>
          <p:nvPr>
            <p:ph type="sldNum" sz="quarter" idx="12"/>
          </p:nvPr>
        </p:nvSpPr>
        <p:spPr/>
        <p:txBody>
          <a:bodyPr/>
          <a:lstStyle/>
          <a:p>
            <a:fld id="{EAC521D8-0276-7043-A50F-48E286C59F7E}" type="slidenum">
              <a:rPr lang="en-US" smtClean="0"/>
              <a:pPr/>
              <a:t>11</a:t>
            </a:fld>
            <a:endParaRPr lang="en-US"/>
          </a:p>
        </p:txBody>
      </p:sp>
      <p:sp>
        <p:nvSpPr>
          <p:cNvPr id="15" name="TextBox 14">
            <a:extLst>
              <a:ext uri="{FF2B5EF4-FFF2-40B4-BE49-F238E27FC236}">
                <a16:creationId xmlns:a16="http://schemas.microsoft.com/office/drawing/2014/main" id="{F5B1F95D-942A-44B0-898A-A005DF7C7131}"/>
              </a:ext>
            </a:extLst>
          </p:cNvPr>
          <p:cNvSpPr txBox="1"/>
          <p:nvPr/>
        </p:nvSpPr>
        <p:spPr>
          <a:xfrm>
            <a:off x="4118426" y="6001941"/>
            <a:ext cx="6731250" cy="461665"/>
          </a:xfrm>
          <a:prstGeom prst="rect">
            <a:avLst/>
          </a:prstGeom>
          <a:noFill/>
        </p:spPr>
        <p:txBody>
          <a:bodyPr wrap="square">
            <a:spAutoFit/>
          </a:bodyPr>
          <a:lstStyle/>
          <a:p>
            <a:r>
              <a:rPr lang="en-US" sz="1200" b="0" i="1" dirty="0">
                <a:solidFill>
                  <a:srgbClr val="000000"/>
                </a:solidFill>
                <a:effectLst/>
                <a:latin typeface="Calibri" panose="020F0502020204030204" pitchFamily="34" charset="0"/>
              </a:rPr>
              <a:t>Data source: U.S. Census Bureau (2010-2019). Sex by Education Attainment (Table B15002), 2006-2010 through 2015-2019 American Community Survey 5-year estimates.</a:t>
            </a:r>
            <a:r>
              <a:rPr lang="en-US" sz="1200" b="0" i="0" dirty="0">
                <a:solidFill>
                  <a:srgbClr val="000000"/>
                </a:solidFill>
                <a:effectLst/>
                <a:latin typeface="Calibri" panose="020F0502020204030204" pitchFamily="34" charset="0"/>
              </a:rPr>
              <a:t> </a:t>
            </a:r>
            <a:endParaRPr lang="en-US" sz="1200" dirty="0"/>
          </a:p>
        </p:txBody>
      </p:sp>
      <p:pic>
        <p:nvPicPr>
          <p:cNvPr id="11" name="Picture 10" descr="P1238C3T17#yIS1">
            <a:extLst>
              <a:ext uri="{FF2B5EF4-FFF2-40B4-BE49-F238E27FC236}">
                <a16:creationId xmlns:a16="http://schemas.microsoft.com/office/drawing/2014/main" id="{E03DA3DB-083B-479D-AAF5-B919899F7CF5}"/>
              </a:ext>
            </a:extLst>
          </p:cNvPr>
          <p:cNvPicPr>
            <a:picLocks noChangeAspect="1"/>
          </p:cNvPicPr>
          <p:nvPr/>
        </p:nvPicPr>
        <p:blipFill rotWithShape="1">
          <a:blip r:embed="rId3">
            <a:extLst>
              <a:ext uri="{28A0092B-C50C-407E-A947-70E740481C1C}">
                <a14:useLocalDpi xmlns:a14="http://schemas.microsoft.com/office/drawing/2010/main" val="0"/>
              </a:ext>
            </a:extLst>
          </a:blip>
          <a:srcRect l="1385" t="14146" r="786" b="3966"/>
          <a:stretch/>
        </p:blipFill>
        <p:spPr bwMode="auto">
          <a:xfrm>
            <a:off x="1828225" y="1387058"/>
            <a:ext cx="2689842" cy="3749236"/>
          </a:xfrm>
          <a:prstGeom prst="rect">
            <a:avLst/>
          </a:prstGeom>
          <a:noFill/>
          <a:ln>
            <a:noFill/>
          </a:ln>
          <a:extLst>
            <a:ext uri="{53640926-AAD7-44D8-BBD7-CCE9431645EC}">
              <a14:shadowObscured xmlns:a14="http://schemas.microsoft.com/office/drawing/2010/main"/>
            </a:ext>
          </a:extLst>
        </p:spPr>
      </p:pic>
      <p:pic>
        <p:nvPicPr>
          <p:cNvPr id="12" name="Picture 11" descr="P1239C4T17#yIS1">
            <a:extLst>
              <a:ext uri="{FF2B5EF4-FFF2-40B4-BE49-F238E27FC236}">
                <a16:creationId xmlns:a16="http://schemas.microsoft.com/office/drawing/2014/main" id="{0EE1B84E-DF8E-4586-82DB-08A7EF0977A2}"/>
              </a:ext>
            </a:extLst>
          </p:cNvPr>
          <p:cNvPicPr>
            <a:picLocks noChangeAspect="1"/>
          </p:cNvPicPr>
          <p:nvPr/>
        </p:nvPicPr>
        <p:blipFill rotWithShape="1">
          <a:blip r:embed="rId4">
            <a:extLst>
              <a:ext uri="{28A0092B-C50C-407E-A947-70E740481C1C}">
                <a14:useLocalDpi xmlns:a14="http://schemas.microsoft.com/office/drawing/2010/main" val="0"/>
              </a:ext>
            </a:extLst>
          </a:blip>
          <a:srcRect l="2212" t="14128" r="3226" b="2771"/>
          <a:stretch/>
        </p:blipFill>
        <p:spPr bwMode="auto">
          <a:xfrm>
            <a:off x="6601909" y="1480243"/>
            <a:ext cx="2605780" cy="3809839"/>
          </a:xfrm>
          <a:prstGeom prst="rect">
            <a:avLst/>
          </a:prstGeom>
          <a:noFill/>
          <a:ln>
            <a:noFill/>
          </a:ln>
          <a:extLst>
            <a:ext uri="{53640926-AAD7-44D8-BBD7-CCE9431645EC}">
              <a14:shadowObscured xmlns:a14="http://schemas.microsoft.com/office/drawing/2010/main"/>
            </a:ext>
          </a:extLst>
        </p:spPr>
      </p:pic>
      <p:sp>
        <p:nvSpPr>
          <p:cNvPr id="14" name="TextBox 13">
            <a:extLst>
              <a:ext uri="{FF2B5EF4-FFF2-40B4-BE49-F238E27FC236}">
                <a16:creationId xmlns:a16="http://schemas.microsoft.com/office/drawing/2014/main" id="{820AF241-9206-47AE-B43C-C39E4322570D}"/>
              </a:ext>
            </a:extLst>
          </p:cNvPr>
          <p:cNvSpPr txBox="1"/>
          <p:nvPr/>
        </p:nvSpPr>
        <p:spPr>
          <a:xfrm>
            <a:off x="2014529" y="845044"/>
            <a:ext cx="2589170" cy="307777"/>
          </a:xfrm>
          <a:prstGeom prst="rect">
            <a:avLst/>
          </a:prstGeom>
          <a:noFill/>
        </p:spPr>
        <p:txBody>
          <a:bodyPr wrap="none" rtlCol="0">
            <a:spAutoFit/>
          </a:bodyPr>
          <a:lstStyle/>
          <a:p>
            <a:r>
              <a:rPr lang="en-US" sz="1400" b="1" dirty="0">
                <a:latin typeface="Calibri" panose="020F0502020204030204" pitchFamily="34" charset="0"/>
                <a:cs typeface="Calibri" panose="020F0502020204030204" pitchFamily="34" charset="0"/>
              </a:rPr>
              <a:t>Less than a High School Diploma</a:t>
            </a:r>
          </a:p>
        </p:txBody>
      </p:sp>
      <p:sp>
        <p:nvSpPr>
          <p:cNvPr id="17" name="TextBox 16">
            <a:extLst>
              <a:ext uri="{FF2B5EF4-FFF2-40B4-BE49-F238E27FC236}">
                <a16:creationId xmlns:a16="http://schemas.microsoft.com/office/drawing/2014/main" id="{8417E9F0-ED70-40CC-B811-759A0E21A4A1}"/>
              </a:ext>
            </a:extLst>
          </p:cNvPr>
          <p:cNvSpPr txBox="1"/>
          <p:nvPr/>
        </p:nvSpPr>
        <p:spPr>
          <a:xfrm>
            <a:off x="6761761" y="845044"/>
            <a:ext cx="2286075" cy="307777"/>
          </a:xfrm>
          <a:prstGeom prst="rect">
            <a:avLst/>
          </a:prstGeom>
          <a:noFill/>
        </p:spPr>
        <p:txBody>
          <a:bodyPr wrap="none" rtlCol="0">
            <a:spAutoFit/>
          </a:bodyPr>
          <a:lstStyle/>
          <a:p>
            <a:r>
              <a:rPr lang="en-US" sz="1400" b="1" dirty="0">
                <a:latin typeface="Calibri" panose="020F0502020204030204" pitchFamily="34" charset="0"/>
                <a:cs typeface="Calibri" panose="020F0502020204030204" pitchFamily="34" charset="0"/>
              </a:rPr>
              <a:t>At Least a Bachelor’s Degree</a:t>
            </a:r>
          </a:p>
        </p:txBody>
      </p:sp>
    </p:spTree>
    <p:extLst>
      <p:ext uri="{BB962C8B-B14F-4D97-AF65-F5344CB8AC3E}">
        <p14:creationId xmlns:p14="http://schemas.microsoft.com/office/powerpoint/2010/main" val="35675051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4B9F0D8-9443-43EE-8458-2B4026292F40}"/>
              </a:ext>
            </a:extLst>
          </p:cNvPr>
          <p:cNvSpPr>
            <a:spLocks noGrp="1"/>
          </p:cNvSpPr>
          <p:nvPr>
            <p:ph type="sldNum" sz="quarter" idx="12"/>
          </p:nvPr>
        </p:nvSpPr>
        <p:spPr/>
        <p:txBody>
          <a:bodyPr/>
          <a:lstStyle/>
          <a:p>
            <a:fld id="{EAC521D8-0276-7043-A50F-48E286C59F7E}" type="slidenum">
              <a:rPr lang="en-US" smtClean="0"/>
              <a:pPr/>
              <a:t>12</a:t>
            </a:fld>
            <a:endParaRPr lang="en-US"/>
          </a:p>
        </p:txBody>
      </p:sp>
      <p:sp>
        <p:nvSpPr>
          <p:cNvPr id="9" name="TextBox 8">
            <a:extLst>
              <a:ext uri="{FF2B5EF4-FFF2-40B4-BE49-F238E27FC236}">
                <a16:creationId xmlns:a16="http://schemas.microsoft.com/office/drawing/2014/main" id="{BE935374-639A-4663-A80E-2033776D5C34}"/>
              </a:ext>
            </a:extLst>
          </p:cNvPr>
          <p:cNvSpPr txBox="1"/>
          <p:nvPr/>
        </p:nvSpPr>
        <p:spPr>
          <a:xfrm>
            <a:off x="7359493" y="5366525"/>
            <a:ext cx="4111447" cy="830997"/>
          </a:xfrm>
          <a:prstGeom prst="rect">
            <a:avLst/>
          </a:prstGeom>
          <a:noFill/>
        </p:spPr>
        <p:txBody>
          <a:bodyPr wrap="square">
            <a:spAutoFit/>
          </a:bodyPr>
          <a:lstStyle/>
          <a:p>
            <a:r>
              <a:rPr lang="en-US" sz="1200" b="0" i="1" dirty="0">
                <a:solidFill>
                  <a:srgbClr val="000000"/>
                </a:solidFill>
                <a:effectLst/>
                <a:latin typeface="Calibri" panose="020F0502020204030204" pitchFamily="34" charset="0"/>
              </a:rPr>
              <a:t>Data source: U.S. Census Bureau (2015-2019). Sex by Age by Employment Status for the Population 16 Years and Over (Table B23001), 2015-2019 American Community Survey 5-year estimates.</a:t>
            </a:r>
            <a:endParaRPr lang="en-US" sz="1200" dirty="0"/>
          </a:p>
        </p:txBody>
      </p:sp>
      <p:pic>
        <p:nvPicPr>
          <p:cNvPr id="7170" name="Picture 2" descr="P1293C1T22#yIS1">
            <a:extLst>
              <a:ext uri="{FF2B5EF4-FFF2-40B4-BE49-F238E27FC236}">
                <a16:creationId xmlns:a16="http://schemas.microsoft.com/office/drawing/2014/main" id="{DAF21585-8FB3-4535-9C8A-D47E1D9F6B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17" y="0"/>
            <a:ext cx="6858330" cy="6858330"/>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2">
            <a:extLst>
              <a:ext uri="{FF2B5EF4-FFF2-40B4-BE49-F238E27FC236}">
                <a16:creationId xmlns:a16="http://schemas.microsoft.com/office/drawing/2014/main" id="{B516777C-811B-4FC2-8EA7-E5F52C8350A3}"/>
              </a:ext>
            </a:extLst>
          </p:cNvPr>
          <p:cNvSpPr>
            <a:spLocks noGrp="1"/>
          </p:cNvSpPr>
          <p:nvPr>
            <p:ph idx="1"/>
          </p:nvPr>
        </p:nvSpPr>
        <p:spPr>
          <a:xfrm>
            <a:off x="7359494" y="1095998"/>
            <a:ext cx="3994306" cy="2916439"/>
          </a:xfrm>
        </p:spPr>
        <p:txBody>
          <a:bodyPr/>
          <a:lstStyle/>
          <a:p>
            <a:r>
              <a:rPr lang="en-US" i="1" dirty="0">
                <a:latin typeface="Calibri" panose="020F0502020204030204" pitchFamily="34" charset="0"/>
                <a:cs typeface="Calibri" panose="020F0502020204030204" pitchFamily="34" charset="0"/>
              </a:rPr>
              <a:t>While each public CCDHP district contains variation in the percent of the population  with incomes below the federal poverty level (FPL), the north district has the fewest census tracts with average incomes below FPL and the south district has the most census tracts with average incomes above FPL.  </a:t>
            </a:r>
          </a:p>
        </p:txBody>
      </p:sp>
      <p:sp>
        <p:nvSpPr>
          <p:cNvPr id="8" name="Title 1">
            <a:extLst>
              <a:ext uri="{FF2B5EF4-FFF2-40B4-BE49-F238E27FC236}">
                <a16:creationId xmlns:a16="http://schemas.microsoft.com/office/drawing/2014/main" id="{48DBAE24-08D5-4455-B3B4-C06C0F7A1F7B}"/>
              </a:ext>
            </a:extLst>
          </p:cNvPr>
          <p:cNvSpPr txBox="1">
            <a:spLocks/>
          </p:cNvSpPr>
          <p:nvPr/>
        </p:nvSpPr>
        <p:spPr>
          <a:xfrm>
            <a:off x="7359494" y="364748"/>
            <a:ext cx="4111447" cy="646331"/>
          </a:xfrm>
          <a:prstGeom prst="rect">
            <a:avLst/>
          </a:prstGeom>
        </p:spPr>
        <p:txBody>
          <a:bodyPr vert="horz" wrap="none" lIns="91440" tIns="45720" rIns="91440" bIns="45720" rtlCol="0" anchor="ctr">
            <a:spAutoFit/>
          </a:bodyPr>
          <a:lstStyle>
            <a:lvl1pPr algn="l" defTabSz="914400" rtl="0" eaLnBrk="1" latinLnBrk="0" hangingPunct="1">
              <a:lnSpc>
                <a:spcPct val="90000"/>
              </a:lnSpc>
              <a:spcBef>
                <a:spcPct val="0"/>
              </a:spcBef>
              <a:buNone/>
              <a:defRPr sz="3600" b="0" i="0" kern="1200">
                <a:solidFill>
                  <a:schemeClr val="tx1"/>
                </a:solidFill>
                <a:latin typeface="brandon_grotesquebold" panose="02000803000000000000" pitchFamily="2" charset="0"/>
                <a:ea typeface="+mj-ea"/>
                <a:cs typeface="+mj-cs"/>
              </a:defRPr>
            </a:lvl1pPr>
          </a:lstStyle>
          <a:p>
            <a:r>
              <a:rPr lang="en-US" sz="2000" b="1" i="0" dirty="0">
                <a:solidFill>
                  <a:srgbClr val="000000"/>
                </a:solidFill>
                <a:effectLst/>
                <a:latin typeface="Calibri" panose="020F0502020204030204" pitchFamily="34" charset="0"/>
              </a:rPr>
              <a:t>Percent of Population in Households </a:t>
            </a:r>
            <a:br>
              <a:rPr lang="en-US" sz="2000" b="1" i="0" dirty="0">
                <a:solidFill>
                  <a:srgbClr val="000000"/>
                </a:solidFill>
                <a:effectLst/>
                <a:latin typeface="Calibri" panose="020F0502020204030204" pitchFamily="34" charset="0"/>
              </a:rPr>
            </a:br>
            <a:r>
              <a:rPr lang="en-US" sz="2000" b="1" i="0" dirty="0">
                <a:solidFill>
                  <a:srgbClr val="000000"/>
                </a:solidFill>
                <a:effectLst/>
                <a:latin typeface="Calibri" panose="020F0502020204030204" pitchFamily="34" charset="0"/>
              </a:rPr>
              <a:t>Earning</a:t>
            </a:r>
            <a:r>
              <a:rPr lang="en-US" sz="2000" b="1" dirty="0">
                <a:solidFill>
                  <a:srgbClr val="000000"/>
                </a:solidFill>
                <a:latin typeface="Calibri" panose="020F0502020204030204" pitchFamily="34" charset="0"/>
              </a:rPr>
              <a:t> </a:t>
            </a:r>
            <a:r>
              <a:rPr lang="en-US" sz="2000" b="1" i="0" dirty="0">
                <a:solidFill>
                  <a:srgbClr val="000000"/>
                </a:solidFill>
                <a:effectLst/>
                <a:latin typeface="Calibri" panose="020F0502020204030204" pitchFamily="34" charset="0"/>
              </a:rPr>
              <a:t>Below Poverty Level Income</a:t>
            </a:r>
            <a:endParaRPr lang="en-US" sz="2000" dirty="0">
              <a:solidFill>
                <a:schemeClr val="bg1">
                  <a:lumMod val="50000"/>
                </a:schemeClr>
              </a:solidFill>
            </a:endParaRPr>
          </a:p>
        </p:txBody>
      </p:sp>
    </p:spTree>
    <p:extLst>
      <p:ext uri="{BB962C8B-B14F-4D97-AF65-F5344CB8AC3E}">
        <p14:creationId xmlns:p14="http://schemas.microsoft.com/office/powerpoint/2010/main" val="17721438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1380181-82F0-49C0-B783-7A60C368D10B}"/>
              </a:ext>
            </a:extLst>
          </p:cNvPr>
          <p:cNvSpPr>
            <a:spLocks noGrp="1"/>
          </p:cNvSpPr>
          <p:nvPr>
            <p:ph type="sldNum" sz="quarter" idx="12"/>
          </p:nvPr>
        </p:nvSpPr>
        <p:spPr/>
        <p:txBody>
          <a:bodyPr/>
          <a:lstStyle/>
          <a:p>
            <a:fld id="{EAC521D8-0276-7043-A50F-48E286C59F7E}" type="slidenum">
              <a:rPr lang="en-US" smtClean="0"/>
              <a:pPr/>
              <a:t>13</a:t>
            </a:fld>
            <a:endParaRPr lang="en-US"/>
          </a:p>
        </p:txBody>
      </p:sp>
      <p:sp>
        <p:nvSpPr>
          <p:cNvPr id="8" name="TextBox 7">
            <a:extLst>
              <a:ext uri="{FF2B5EF4-FFF2-40B4-BE49-F238E27FC236}">
                <a16:creationId xmlns:a16="http://schemas.microsoft.com/office/drawing/2014/main" id="{59B908CA-2FF4-4053-B0B9-41B5FF85AB61}"/>
              </a:ext>
            </a:extLst>
          </p:cNvPr>
          <p:cNvSpPr txBox="1"/>
          <p:nvPr/>
        </p:nvSpPr>
        <p:spPr>
          <a:xfrm>
            <a:off x="8016535" y="5862970"/>
            <a:ext cx="3488924" cy="276999"/>
          </a:xfrm>
          <a:prstGeom prst="rect">
            <a:avLst/>
          </a:prstGeom>
          <a:noFill/>
        </p:spPr>
        <p:txBody>
          <a:bodyPr wrap="square">
            <a:spAutoFit/>
          </a:bodyPr>
          <a:lstStyle/>
          <a:p>
            <a:r>
              <a:rPr lang="en-US" sz="1200" b="0" i="1" dirty="0">
                <a:solidFill>
                  <a:srgbClr val="000000"/>
                </a:solidFill>
                <a:effectLst/>
                <a:latin typeface="Calibri" panose="020F0502020204030204" pitchFamily="34" charset="0"/>
              </a:rPr>
              <a:t>Data source: Cook County Assessor (2021).</a:t>
            </a:r>
            <a:endParaRPr lang="en-US" sz="1200" dirty="0"/>
          </a:p>
        </p:txBody>
      </p:sp>
      <p:pic>
        <p:nvPicPr>
          <p:cNvPr id="6" name="Picture 5" descr="Map&#10;&#10;Description automatically generated">
            <a:extLst>
              <a:ext uri="{FF2B5EF4-FFF2-40B4-BE49-F238E27FC236}">
                <a16:creationId xmlns:a16="http://schemas.microsoft.com/office/drawing/2014/main" id="{B47BB37B-0658-484B-9447-D11879B575B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0"/>
            <a:ext cx="6858000" cy="6858000"/>
          </a:xfrm>
          <a:prstGeom prst="rect">
            <a:avLst/>
          </a:prstGeom>
        </p:spPr>
      </p:pic>
      <p:sp>
        <p:nvSpPr>
          <p:cNvPr id="11" name="TextBox 10">
            <a:extLst>
              <a:ext uri="{FF2B5EF4-FFF2-40B4-BE49-F238E27FC236}">
                <a16:creationId xmlns:a16="http://schemas.microsoft.com/office/drawing/2014/main" id="{D3B693A9-48C4-4597-A857-8893B9A2DEBC}"/>
              </a:ext>
            </a:extLst>
          </p:cNvPr>
          <p:cNvSpPr txBox="1"/>
          <p:nvPr/>
        </p:nvSpPr>
        <p:spPr>
          <a:xfrm>
            <a:off x="7359493" y="5366525"/>
            <a:ext cx="4111447" cy="830997"/>
          </a:xfrm>
          <a:prstGeom prst="rect">
            <a:avLst/>
          </a:prstGeom>
          <a:noFill/>
        </p:spPr>
        <p:txBody>
          <a:bodyPr wrap="square">
            <a:spAutoFit/>
          </a:bodyPr>
          <a:lstStyle/>
          <a:p>
            <a:r>
              <a:rPr lang="en-US" sz="1200" b="0" i="1" dirty="0">
                <a:solidFill>
                  <a:srgbClr val="000000"/>
                </a:solidFill>
                <a:effectLst/>
                <a:latin typeface="Calibri" panose="020F0502020204030204" pitchFamily="34" charset="0"/>
              </a:rPr>
              <a:t>Data source: U.S. Census Bureau (2015-2019). Sex by Age by Employment Status for the Population 16 Years and Over (Table B23001), 2015-2019 American Community Survey 5-year estimates.</a:t>
            </a:r>
            <a:endParaRPr lang="en-US" sz="1200" dirty="0"/>
          </a:p>
        </p:txBody>
      </p:sp>
      <p:sp>
        <p:nvSpPr>
          <p:cNvPr id="12" name="Content Placeholder 2">
            <a:extLst>
              <a:ext uri="{FF2B5EF4-FFF2-40B4-BE49-F238E27FC236}">
                <a16:creationId xmlns:a16="http://schemas.microsoft.com/office/drawing/2014/main" id="{2574BF3E-39A7-443D-8B05-C8A513EE3FEF}"/>
              </a:ext>
            </a:extLst>
          </p:cNvPr>
          <p:cNvSpPr>
            <a:spLocks noGrp="1"/>
          </p:cNvSpPr>
          <p:nvPr>
            <p:ph idx="1"/>
          </p:nvPr>
        </p:nvSpPr>
        <p:spPr>
          <a:xfrm>
            <a:off x="7359494" y="1095998"/>
            <a:ext cx="3994306" cy="3863815"/>
          </a:xfrm>
        </p:spPr>
        <p:txBody>
          <a:bodyPr/>
          <a:lstStyle/>
          <a:p>
            <a:r>
              <a:rPr lang="en-US" i="1" dirty="0">
                <a:latin typeface="Calibri" panose="020F0502020204030204" pitchFamily="34" charset="0"/>
                <a:cs typeface="Calibri" panose="020F0502020204030204" pitchFamily="34" charset="0"/>
              </a:rPr>
              <a:t>This map shows the percentage of housing units that were built prior to 1978, the year when that lead-containing paint was from consumer settings. Over 8 in 10 municipalities in CCDPH’s jurisdiction have over 50 percent of their housing stock built before 1978. Many of the older suburbs in the South and West districts have even older housing stocks, heightening the potential for lead paint exposure to residents.</a:t>
            </a:r>
          </a:p>
        </p:txBody>
      </p:sp>
      <p:sp>
        <p:nvSpPr>
          <p:cNvPr id="13" name="Title 1">
            <a:extLst>
              <a:ext uri="{FF2B5EF4-FFF2-40B4-BE49-F238E27FC236}">
                <a16:creationId xmlns:a16="http://schemas.microsoft.com/office/drawing/2014/main" id="{689AA3B0-45EE-4DF6-9753-272674C4C474}"/>
              </a:ext>
            </a:extLst>
          </p:cNvPr>
          <p:cNvSpPr txBox="1">
            <a:spLocks/>
          </p:cNvSpPr>
          <p:nvPr/>
        </p:nvSpPr>
        <p:spPr>
          <a:xfrm>
            <a:off x="7359494" y="364748"/>
            <a:ext cx="4801314" cy="646331"/>
          </a:xfrm>
          <a:prstGeom prst="rect">
            <a:avLst/>
          </a:prstGeom>
        </p:spPr>
        <p:txBody>
          <a:bodyPr vert="horz" wrap="none" lIns="91440" tIns="45720" rIns="91440" bIns="45720" rtlCol="0" anchor="ctr">
            <a:spAutoFit/>
          </a:bodyPr>
          <a:lstStyle>
            <a:lvl1pPr algn="l" defTabSz="914400" rtl="0" eaLnBrk="1" latinLnBrk="0" hangingPunct="1">
              <a:lnSpc>
                <a:spcPct val="90000"/>
              </a:lnSpc>
              <a:spcBef>
                <a:spcPct val="0"/>
              </a:spcBef>
              <a:buNone/>
              <a:defRPr sz="3600" b="0" i="0" kern="1200">
                <a:solidFill>
                  <a:schemeClr val="tx1"/>
                </a:solidFill>
                <a:latin typeface="brandon_grotesquebold" panose="02000803000000000000" pitchFamily="2" charset="0"/>
                <a:ea typeface="+mj-ea"/>
                <a:cs typeface="+mj-cs"/>
              </a:defRPr>
            </a:lvl1pPr>
          </a:lstStyle>
          <a:p>
            <a:r>
              <a:rPr lang="en-US" sz="2000" b="1" i="0" dirty="0">
                <a:solidFill>
                  <a:srgbClr val="000000"/>
                </a:solidFill>
                <a:effectLst/>
                <a:latin typeface="Calibri" panose="020F0502020204030204" pitchFamily="34" charset="0"/>
              </a:rPr>
              <a:t>Percent of Housing Units with Lead</a:t>
            </a:r>
            <a:br>
              <a:rPr lang="en-US" sz="2000" b="1" i="0" dirty="0">
                <a:solidFill>
                  <a:srgbClr val="000000"/>
                </a:solidFill>
                <a:effectLst/>
                <a:latin typeface="Calibri" panose="020F0502020204030204" pitchFamily="34" charset="0"/>
              </a:rPr>
            </a:br>
            <a:r>
              <a:rPr lang="en-US" sz="2000" b="1" i="0" dirty="0">
                <a:solidFill>
                  <a:srgbClr val="000000"/>
                </a:solidFill>
                <a:effectLst/>
                <a:latin typeface="Calibri" panose="020F0502020204030204" pitchFamily="34" charset="0"/>
              </a:rPr>
              <a:t>Paint Risk				</a:t>
            </a:r>
            <a:endParaRPr lang="en-US" sz="2000" dirty="0">
              <a:solidFill>
                <a:schemeClr val="bg1">
                  <a:lumMod val="50000"/>
                </a:schemeClr>
              </a:solidFill>
            </a:endParaRPr>
          </a:p>
        </p:txBody>
      </p:sp>
    </p:spTree>
    <p:extLst>
      <p:ext uri="{BB962C8B-B14F-4D97-AF65-F5344CB8AC3E}">
        <p14:creationId xmlns:p14="http://schemas.microsoft.com/office/powerpoint/2010/main" val="5755000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4B9F0D8-9443-43EE-8458-2B4026292F40}"/>
              </a:ext>
            </a:extLst>
          </p:cNvPr>
          <p:cNvSpPr>
            <a:spLocks noGrp="1"/>
          </p:cNvSpPr>
          <p:nvPr>
            <p:ph type="sldNum" sz="quarter" idx="12"/>
          </p:nvPr>
        </p:nvSpPr>
        <p:spPr/>
        <p:txBody>
          <a:bodyPr/>
          <a:lstStyle/>
          <a:p>
            <a:fld id="{EAC521D8-0276-7043-A50F-48E286C59F7E}" type="slidenum">
              <a:rPr lang="en-US" smtClean="0"/>
              <a:pPr/>
              <a:t>14</a:t>
            </a:fld>
            <a:endParaRPr lang="en-US"/>
          </a:p>
        </p:txBody>
      </p:sp>
      <p:sp>
        <p:nvSpPr>
          <p:cNvPr id="9" name="TextBox 8">
            <a:extLst>
              <a:ext uri="{FF2B5EF4-FFF2-40B4-BE49-F238E27FC236}">
                <a16:creationId xmlns:a16="http://schemas.microsoft.com/office/drawing/2014/main" id="{BE935374-639A-4663-A80E-2033776D5C34}"/>
              </a:ext>
            </a:extLst>
          </p:cNvPr>
          <p:cNvSpPr txBox="1"/>
          <p:nvPr/>
        </p:nvSpPr>
        <p:spPr>
          <a:xfrm>
            <a:off x="7359494" y="5366525"/>
            <a:ext cx="3452674" cy="461665"/>
          </a:xfrm>
          <a:prstGeom prst="rect">
            <a:avLst/>
          </a:prstGeom>
          <a:noFill/>
        </p:spPr>
        <p:txBody>
          <a:bodyPr wrap="square">
            <a:spAutoFit/>
          </a:bodyPr>
          <a:lstStyle/>
          <a:p>
            <a:r>
              <a:rPr lang="en-US" sz="1200" b="0" i="1" dirty="0">
                <a:solidFill>
                  <a:srgbClr val="000000"/>
                </a:solidFill>
                <a:effectLst/>
                <a:latin typeface="Calibri" panose="020F0502020204030204" pitchFamily="34" charset="0"/>
              </a:rPr>
              <a:t>Data source: Illinois Department of Public Health, Licensed Hospital Directory (2021).</a:t>
            </a:r>
            <a:endParaRPr lang="en-US" sz="1200" dirty="0"/>
          </a:p>
        </p:txBody>
      </p:sp>
      <p:pic>
        <p:nvPicPr>
          <p:cNvPr id="16386" name="Picture 2" descr="Map&#10;&#10;Description automatically generated">
            <a:extLst>
              <a:ext uri="{FF2B5EF4-FFF2-40B4-BE49-F238E27FC236}">
                <a16:creationId xmlns:a16="http://schemas.microsoft.com/office/drawing/2014/main" id="{98BCC442-4987-4A8A-81A6-5EF773309F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6858330" cy="6858330"/>
          </a:xfrm>
          <a:prstGeom prst="rect">
            <a:avLst/>
          </a:prstGeom>
          <a:noFill/>
          <a:extLst>
            <a:ext uri="{909E8E84-426E-40DD-AFC4-6F175D3DCCD1}">
              <a14:hiddenFill xmlns:a14="http://schemas.microsoft.com/office/drawing/2010/main">
                <a:solidFill>
                  <a:srgbClr val="FFFFFF"/>
                </a:solidFill>
              </a14:hiddenFill>
            </a:ext>
          </a:extLst>
        </p:spPr>
      </p:pic>
      <p:sp>
        <p:nvSpPr>
          <p:cNvPr id="10" name="Content Placeholder 2">
            <a:extLst>
              <a:ext uri="{FF2B5EF4-FFF2-40B4-BE49-F238E27FC236}">
                <a16:creationId xmlns:a16="http://schemas.microsoft.com/office/drawing/2014/main" id="{A8ABCED5-119B-486A-9C07-480380E124F1}"/>
              </a:ext>
            </a:extLst>
          </p:cNvPr>
          <p:cNvSpPr>
            <a:spLocks noGrp="1"/>
          </p:cNvSpPr>
          <p:nvPr>
            <p:ph idx="1"/>
          </p:nvPr>
        </p:nvSpPr>
        <p:spPr>
          <a:xfrm>
            <a:off x="7359494" y="1095998"/>
            <a:ext cx="3994306" cy="3232231"/>
          </a:xfrm>
        </p:spPr>
        <p:txBody>
          <a:bodyPr/>
          <a:lstStyle/>
          <a:p>
            <a:r>
              <a:rPr lang="en-US" i="1" dirty="0">
                <a:latin typeface="Calibri" panose="020F0502020204030204" pitchFamily="34" charset="0"/>
                <a:cs typeface="Calibri" panose="020F0502020204030204" pitchFamily="34" charset="0"/>
              </a:rPr>
              <a:t>As of 2021, the concentration of hospitals of all types is lower throughout Suburban Cook County districts when compared to the City of Chicago. General hospitals are the most common hospital type throughout the county. The north district contained the most variety of hospital types, and the fewest hospitals were located in the southwest and south districts.</a:t>
            </a:r>
          </a:p>
        </p:txBody>
      </p:sp>
      <p:sp>
        <p:nvSpPr>
          <p:cNvPr id="12" name="Title 1">
            <a:extLst>
              <a:ext uri="{FF2B5EF4-FFF2-40B4-BE49-F238E27FC236}">
                <a16:creationId xmlns:a16="http://schemas.microsoft.com/office/drawing/2014/main" id="{7F273CE9-B275-48E8-9790-30CB081A13F9}"/>
              </a:ext>
            </a:extLst>
          </p:cNvPr>
          <p:cNvSpPr txBox="1">
            <a:spLocks/>
          </p:cNvSpPr>
          <p:nvPr/>
        </p:nvSpPr>
        <p:spPr>
          <a:xfrm>
            <a:off x="7359494" y="503247"/>
            <a:ext cx="4433073" cy="369332"/>
          </a:xfrm>
          <a:prstGeom prst="rect">
            <a:avLst/>
          </a:prstGeom>
        </p:spPr>
        <p:txBody>
          <a:bodyPr vert="horz" wrap="none" lIns="91440" tIns="45720" rIns="91440" bIns="45720" rtlCol="0" anchor="ctr">
            <a:spAutoFit/>
          </a:bodyPr>
          <a:lstStyle>
            <a:lvl1pPr algn="l" defTabSz="914400" rtl="0" eaLnBrk="1" latinLnBrk="0" hangingPunct="1">
              <a:lnSpc>
                <a:spcPct val="90000"/>
              </a:lnSpc>
              <a:spcBef>
                <a:spcPct val="0"/>
              </a:spcBef>
              <a:buNone/>
              <a:defRPr sz="3600" b="0" i="0" kern="1200">
                <a:solidFill>
                  <a:schemeClr val="tx1"/>
                </a:solidFill>
                <a:latin typeface="brandon_grotesquebold" panose="02000803000000000000" pitchFamily="2" charset="0"/>
                <a:ea typeface="+mj-ea"/>
                <a:cs typeface="+mj-cs"/>
              </a:defRPr>
            </a:lvl1pPr>
          </a:lstStyle>
          <a:p>
            <a:r>
              <a:rPr lang="en-US" sz="2000" b="1" i="0" dirty="0">
                <a:solidFill>
                  <a:srgbClr val="000000"/>
                </a:solidFill>
                <a:effectLst/>
                <a:latin typeface="Calibri" panose="020F0502020204030204" pitchFamily="34" charset="0"/>
              </a:rPr>
              <a:t>Licensed Hospitals in Cook County, 2021</a:t>
            </a:r>
            <a:endParaRPr lang="en-US" sz="2000" dirty="0">
              <a:solidFill>
                <a:schemeClr val="bg1">
                  <a:lumMod val="50000"/>
                </a:schemeClr>
              </a:solidFill>
            </a:endParaRPr>
          </a:p>
        </p:txBody>
      </p:sp>
    </p:spTree>
    <p:extLst>
      <p:ext uri="{BB962C8B-B14F-4D97-AF65-F5344CB8AC3E}">
        <p14:creationId xmlns:p14="http://schemas.microsoft.com/office/powerpoint/2010/main" val="8617542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4B9F0D8-9443-43EE-8458-2B4026292F40}"/>
              </a:ext>
            </a:extLst>
          </p:cNvPr>
          <p:cNvSpPr>
            <a:spLocks noGrp="1"/>
          </p:cNvSpPr>
          <p:nvPr>
            <p:ph type="sldNum" sz="quarter" idx="12"/>
          </p:nvPr>
        </p:nvSpPr>
        <p:spPr/>
        <p:txBody>
          <a:bodyPr/>
          <a:lstStyle/>
          <a:p>
            <a:fld id="{EAC521D8-0276-7043-A50F-48E286C59F7E}" type="slidenum">
              <a:rPr lang="en-US" smtClean="0"/>
              <a:pPr/>
              <a:t>15</a:t>
            </a:fld>
            <a:endParaRPr lang="en-US"/>
          </a:p>
        </p:txBody>
      </p:sp>
      <p:sp>
        <p:nvSpPr>
          <p:cNvPr id="9" name="TextBox 8">
            <a:extLst>
              <a:ext uri="{FF2B5EF4-FFF2-40B4-BE49-F238E27FC236}">
                <a16:creationId xmlns:a16="http://schemas.microsoft.com/office/drawing/2014/main" id="{BE935374-639A-4663-A80E-2033776D5C34}"/>
              </a:ext>
            </a:extLst>
          </p:cNvPr>
          <p:cNvSpPr txBox="1"/>
          <p:nvPr/>
        </p:nvSpPr>
        <p:spPr>
          <a:xfrm>
            <a:off x="7359494" y="5366525"/>
            <a:ext cx="3452674" cy="461665"/>
          </a:xfrm>
          <a:prstGeom prst="rect">
            <a:avLst/>
          </a:prstGeom>
          <a:noFill/>
        </p:spPr>
        <p:txBody>
          <a:bodyPr wrap="square">
            <a:spAutoFit/>
          </a:bodyPr>
          <a:lstStyle/>
          <a:p>
            <a:r>
              <a:rPr lang="en-US" sz="1200" b="0" i="1" dirty="0">
                <a:solidFill>
                  <a:srgbClr val="000000"/>
                </a:solidFill>
                <a:effectLst/>
                <a:latin typeface="Calibri" panose="020F0502020204030204" pitchFamily="34" charset="0"/>
              </a:rPr>
              <a:t>Data source: 2015-2019 American Community Survey 5-year estimates (Table S2701).</a:t>
            </a:r>
            <a:endParaRPr lang="en-US" sz="1200" dirty="0"/>
          </a:p>
        </p:txBody>
      </p:sp>
      <p:pic>
        <p:nvPicPr>
          <p:cNvPr id="17410" name="Picture 2" descr="Diagram, map&#10;&#10;Description automatically generated">
            <a:extLst>
              <a:ext uri="{FF2B5EF4-FFF2-40B4-BE49-F238E27FC236}">
                <a16:creationId xmlns:a16="http://schemas.microsoft.com/office/drawing/2014/main" id="{E5627058-8695-489D-8186-BDC1A45CE6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6858330" cy="6858330"/>
          </a:xfrm>
          <a:prstGeom prst="rect">
            <a:avLst/>
          </a:prstGeom>
          <a:noFill/>
          <a:extLst>
            <a:ext uri="{909E8E84-426E-40DD-AFC4-6F175D3DCCD1}">
              <a14:hiddenFill xmlns:a14="http://schemas.microsoft.com/office/drawing/2010/main">
                <a:solidFill>
                  <a:srgbClr val="FFFFFF"/>
                </a:solidFill>
              </a14:hiddenFill>
            </a:ext>
          </a:extLst>
        </p:spPr>
      </p:pic>
      <p:sp>
        <p:nvSpPr>
          <p:cNvPr id="11" name="Content Placeholder 2">
            <a:extLst>
              <a:ext uri="{FF2B5EF4-FFF2-40B4-BE49-F238E27FC236}">
                <a16:creationId xmlns:a16="http://schemas.microsoft.com/office/drawing/2014/main" id="{21EC4283-D045-40B5-AE15-D865987F65B9}"/>
              </a:ext>
            </a:extLst>
          </p:cNvPr>
          <p:cNvSpPr>
            <a:spLocks noGrp="1"/>
          </p:cNvSpPr>
          <p:nvPr>
            <p:ph idx="1"/>
          </p:nvPr>
        </p:nvSpPr>
        <p:spPr>
          <a:xfrm>
            <a:off x="7359494" y="1095998"/>
            <a:ext cx="3994306" cy="1653273"/>
          </a:xfrm>
        </p:spPr>
        <p:txBody>
          <a:bodyPr/>
          <a:lstStyle/>
          <a:p>
            <a:r>
              <a:rPr lang="en-US" i="1" dirty="0">
                <a:latin typeface="Calibri" panose="020F0502020204030204" pitchFamily="34" charset="0"/>
                <a:cs typeface="Calibri" panose="020F0502020204030204" pitchFamily="34" charset="0"/>
              </a:rPr>
              <a:t>Several communities across CCDPH’s jurisdiction reported high rates of uninsured population, with sizable clusters in each of the four public districts.</a:t>
            </a:r>
          </a:p>
        </p:txBody>
      </p:sp>
      <p:sp>
        <p:nvSpPr>
          <p:cNvPr id="12" name="Title 1">
            <a:extLst>
              <a:ext uri="{FF2B5EF4-FFF2-40B4-BE49-F238E27FC236}">
                <a16:creationId xmlns:a16="http://schemas.microsoft.com/office/drawing/2014/main" id="{18DDD83C-E193-472C-9ACB-2D12A26C9C7C}"/>
              </a:ext>
            </a:extLst>
          </p:cNvPr>
          <p:cNvSpPr txBox="1">
            <a:spLocks/>
          </p:cNvSpPr>
          <p:nvPr/>
        </p:nvSpPr>
        <p:spPr>
          <a:xfrm>
            <a:off x="7359494" y="503247"/>
            <a:ext cx="3859005" cy="369332"/>
          </a:xfrm>
          <a:prstGeom prst="rect">
            <a:avLst/>
          </a:prstGeom>
        </p:spPr>
        <p:txBody>
          <a:bodyPr vert="horz" wrap="none" lIns="91440" tIns="45720" rIns="91440" bIns="45720" rtlCol="0" anchor="ctr">
            <a:spAutoFit/>
          </a:bodyPr>
          <a:lstStyle>
            <a:lvl1pPr algn="l" defTabSz="914400" rtl="0" eaLnBrk="1" latinLnBrk="0" hangingPunct="1">
              <a:lnSpc>
                <a:spcPct val="90000"/>
              </a:lnSpc>
              <a:spcBef>
                <a:spcPct val="0"/>
              </a:spcBef>
              <a:buNone/>
              <a:defRPr sz="3600" b="0" i="0" kern="1200">
                <a:solidFill>
                  <a:schemeClr val="tx1"/>
                </a:solidFill>
                <a:latin typeface="brandon_grotesquebold" panose="02000803000000000000" pitchFamily="2" charset="0"/>
                <a:ea typeface="+mj-ea"/>
                <a:cs typeface="+mj-cs"/>
              </a:defRPr>
            </a:lvl1pPr>
          </a:lstStyle>
          <a:p>
            <a:r>
              <a:rPr lang="en-US" sz="2000" b="1" i="0" dirty="0">
                <a:solidFill>
                  <a:srgbClr val="000000"/>
                </a:solidFill>
                <a:effectLst/>
                <a:latin typeface="Calibri" panose="020F0502020204030204" pitchFamily="34" charset="0"/>
              </a:rPr>
              <a:t>Percent No Health Insurance, 2019</a:t>
            </a:r>
            <a:endParaRPr lang="en-US" sz="2000" dirty="0">
              <a:solidFill>
                <a:schemeClr val="bg1">
                  <a:lumMod val="50000"/>
                </a:schemeClr>
              </a:solidFill>
            </a:endParaRPr>
          </a:p>
        </p:txBody>
      </p:sp>
    </p:spTree>
    <p:extLst>
      <p:ext uri="{BB962C8B-B14F-4D97-AF65-F5344CB8AC3E}">
        <p14:creationId xmlns:p14="http://schemas.microsoft.com/office/powerpoint/2010/main" val="11628704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4B9F0D8-9443-43EE-8458-2B4026292F40}"/>
              </a:ext>
            </a:extLst>
          </p:cNvPr>
          <p:cNvSpPr>
            <a:spLocks noGrp="1"/>
          </p:cNvSpPr>
          <p:nvPr>
            <p:ph type="sldNum" sz="quarter" idx="12"/>
          </p:nvPr>
        </p:nvSpPr>
        <p:spPr/>
        <p:txBody>
          <a:bodyPr/>
          <a:lstStyle/>
          <a:p>
            <a:fld id="{EAC521D8-0276-7043-A50F-48E286C59F7E}" type="slidenum">
              <a:rPr lang="en-US" smtClean="0"/>
              <a:pPr/>
              <a:t>16</a:t>
            </a:fld>
            <a:endParaRPr lang="en-US"/>
          </a:p>
        </p:txBody>
      </p:sp>
      <p:pic>
        <p:nvPicPr>
          <p:cNvPr id="6" name="Picture 5" descr="A picture containing text&#10;&#10;Description automatically generated">
            <a:extLst>
              <a:ext uri="{FF2B5EF4-FFF2-40B4-BE49-F238E27FC236}">
                <a16:creationId xmlns:a16="http://schemas.microsoft.com/office/drawing/2014/main" id="{9A12E152-9689-4448-BAC5-961F7A5F298F}"/>
              </a:ext>
            </a:extLst>
          </p:cNvPr>
          <p:cNvPicPr>
            <a:picLocks noChangeAspect="1"/>
          </p:cNvPicPr>
          <p:nvPr/>
        </p:nvPicPr>
        <p:blipFill>
          <a:blip r:embed="rId3"/>
          <a:stretch>
            <a:fillRect/>
          </a:stretch>
        </p:blipFill>
        <p:spPr>
          <a:xfrm>
            <a:off x="394642" y="5842132"/>
            <a:ext cx="2892552" cy="877824"/>
          </a:xfrm>
          <a:prstGeom prst="rect">
            <a:avLst/>
          </a:prstGeom>
        </p:spPr>
      </p:pic>
      <p:pic>
        <p:nvPicPr>
          <p:cNvPr id="11" name="Picture 10" descr="P1524C1T34#yIS1">
            <a:extLst>
              <a:ext uri="{FF2B5EF4-FFF2-40B4-BE49-F238E27FC236}">
                <a16:creationId xmlns:a16="http://schemas.microsoft.com/office/drawing/2014/main" id="{7FCDB139-BA28-4452-88FF-BAB579EC4D3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0"/>
            <a:ext cx="6858330" cy="6858330"/>
          </a:xfrm>
          <a:prstGeom prst="rect">
            <a:avLst/>
          </a:prstGeom>
        </p:spPr>
      </p:pic>
      <p:sp>
        <p:nvSpPr>
          <p:cNvPr id="16" name="TextBox 15">
            <a:extLst>
              <a:ext uri="{FF2B5EF4-FFF2-40B4-BE49-F238E27FC236}">
                <a16:creationId xmlns:a16="http://schemas.microsoft.com/office/drawing/2014/main" id="{AE308439-5012-43B8-8DDA-D968E63B3D11}"/>
              </a:ext>
            </a:extLst>
          </p:cNvPr>
          <p:cNvSpPr txBox="1"/>
          <p:nvPr/>
        </p:nvSpPr>
        <p:spPr>
          <a:xfrm>
            <a:off x="7359494" y="5745592"/>
            <a:ext cx="4486977" cy="461665"/>
          </a:xfrm>
          <a:prstGeom prst="rect">
            <a:avLst/>
          </a:prstGeom>
          <a:noFill/>
        </p:spPr>
        <p:txBody>
          <a:bodyPr wrap="square">
            <a:spAutoFit/>
          </a:bodyPr>
          <a:lstStyle/>
          <a:p>
            <a:r>
              <a:rPr lang="en-US" sz="1200" i="1" dirty="0">
                <a:effectLst/>
                <a:latin typeface="Calibri" panose="020F0502020204030204" pitchFamily="34" charset="0"/>
                <a:ea typeface="Calibri" panose="020F0502020204030204" pitchFamily="34" charset="0"/>
                <a:cs typeface="Arial" panose="020B0604020202020204" pitchFamily="34" charset="0"/>
              </a:rPr>
              <a:t>Data source: Diversity Data for Kids Childhood Opportunity Index 2.0 (2015).</a:t>
            </a:r>
            <a:endParaRPr lang="en-US" sz="1200" dirty="0"/>
          </a:p>
        </p:txBody>
      </p:sp>
      <p:sp>
        <p:nvSpPr>
          <p:cNvPr id="10" name="Content Placeholder 2">
            <a:extLst>
              <a:ext uri="{FF2B5EF4-FFF2-40B4-BE49-F238E27FC236}">
                <a16:creationId xmlns:a16="http://schemas.microsoft.com/office/drawing/2014/main" id="{E2898D15-0EA8-474C-88A8-AB248476D6FF}"/>
              </a:ext>
            </a:extLst>
          </p:cNvPr>
          <p:cNvSpPr>
            <a:spLocks noGrp="1"/>
          </p:cNvSpPr>
          <p:nvPr>
            <p:ph idx="1"/>
          </p:nvPr>
        </p:nvSpPr>
        <p:spPr>
          <a:xfrm>
            <a:off x="7359494" y="1095998"/>
            <a:ext cx="3994306" cy="2600648"/>
          </a:xfrm>
        </p:spPr>
        <p:txBody>
          <a:bodyPr/>
          <a:lstStyle/>
          <a:p>
            <a:r>
              <a:rPr lang="en-US" i="1" dirty="0">
                <a:latin typeface="Calibri" panose="020F0502020204030204" pitchFamily="34" charset="0"/>
                <a:cs typeface="Calibri" panose="020F0502020204030204" pitchFamily="34" charset="0"/>
              </a:rPr>
              <a:t>Clusters of high childhood opportunity were found predominantly in the north district, though clusters of high opportunity were also observed in the west and southwest districts. The west and south districts contain the highest concentration of census tracts with low childhood opportunity scores.</a:t>
            </a:r>
          </a:p>
        </p:txBody>
      </p:sp>
      <p:sp>
        <p:nvSpPr>
          <p:cNvPr id="12" name="Title 1">
            <a:extLst>
              <a:ext uri="{FF2B5EF4-FFF2-40B4-BE49-F238E27FC236}">
                <a16:creationId xmlns:a16="http://schemas.microsoft.com/office/drawing/2014/main" id="{BC38A667-B053-4E9E-94CD-9CE5A2339D60}"/>
              </a:ext>
            </a:extLst>
          </p:cNvPr>
          <p:cNvSpPr txBox="1">
            <a:spLocks/>
          </p:cNvSpPr>
          <p:nvPr/>
        </p:nvSpPr>
        <p:spPr>
          <a:xfrm>
            <a:off x="7359494" y="503247"/>
            <a:ext cx="3292055" cy="369332"/>
          </a:xfrm>
          <a:prstGeom prst="rect">
            <a:avLst/>
          </a:prstGeom>
        </p:spPr>
        <p:txBody>
          <a:bodyPr vert="horz" wrap="none" lIns="91440" tIns="45720" rIns="91440" bIns="45720" rtlCol="0" anchor="ctr">
            <a:spAutoFit/>
          </a:bodyPr>
          <a:lstStyle>
            <a:lvl1pPr algn="l" defTabSz="914400" rtl="0" eaLnBrk="1" latinLnBrk="0" hangingPunct="1">
              <a:lnSpc>
                <a:spcPct val="90000"/>
              </a:lnSpc>
              <a:spcBef>
                <a:spcPct val="0"/>
              </a:spcBef>
              <a:buNone/>
              <a:defRPr sz="3600" b="0" i="0" kern="1200">
                <a:solidFill>
                  <a:schemeClr val="tx1"/>
                </a:solidFill>
                <a:latin typeface="brandon_grotesquebold" panose="02000803000000000000" pitchFamily="2" charset="0"/>
                <a:ea typeface="+mj-ea"/>
                <a:cs typeface="+mj-cs"/>
              </a:defRPr>
            </a:lvl1pPr>
          </a:lstStyle>
          <a:p>
            <a:r>
              <a:rPr lang="en-US" sz="2000" b="1" i="0" dirty="0">
                <a:solidFill>
                  <a:srgbClr val="000000"/>
                </a:solidFill>
                <a:effectLst/>
                <a:latin typeface="Calibri" panose="020F0502020204030204" pitchFamily="34" charset="0"/>
              </a:rPr>
              <a:t>Childhood Opportunity Index</a:t>
            </a:r>
            <a:endParaRPr lang="en-US" sz="2000" dirty="0">
              <a:solidFill>
                <a:schemeClr val="bg1">
                  <a:lumMod val="50000"/>
                </a:schemeClr>
              </a:solidFill>
            </a:endParaRPr>
          </a:p>
        </p:txBody>
      </p:sp>
      <mc:AlternateContent xmlns:mc="http://schemas.openxmlformats.org/markup-compatibility/2006" xmlns:p14="http://schemas.microsoft.com/office/powerpoint/2010/main">
        <mc:Choice Requires="p14">
          <p:contentPart p14:bwMode="auto" r:id="rId5">
            <p14:nvContentPartPr>
              <p14:cNvPr id="2" name="Ink 1">
                <a:extLst>
                  <a:ext uri="{FF2B5EF4-FFF2-40B4-BE49-F238E27FC236}">
                    <a16:creationId xmlns:a16="http://schemas.microsoft.com/office/drawing/2014/main" id="{9597CB55-4D17-4D73-9A01-91AB2A73923B}"/>
                  </a:ext>
                </a:extLst>
              </p14:cNvPr>
              <p14:cNvContentPartPr/>
              <p14:nvPr/>
            </p14:nvContentPartPr>
            <p14:xfrm>
              <a:off x="8537840" y="683000"/>
              <a:ext cx="360" cy="360"/>
            </p14:xfrm>
          </p:contentPart>
        </mc:Choice>
        <mc:Fallback xmlns="">
          <p:pic>
            <p:nvPicPr>
              <p:cNvPr id="2" name="Ink 1">
                <a:extLst>
                  <a:ext uri="{FF2B5EF4-FFF2-40B4-BE49-F238E27FC236}">
                    <a16:creationId xmlns:a16="http://schemas.microsoft.com/office/drawing/2014/main" id="{9597CB55-4D17-4D73-9A01-91AB2A73923B}"/>
                  </a:ext>
                </a:extLst>
              </p:cNvPr>
              <p:cNvPicPr/>
              <p:nvPr/>
            </p:nvPicPr>
            <p:blipFill>
              <a:blip r:embed="rId6"/>
              <a:stretch>
                <a:fillRect/>
              </a:stretch>
            </p:blipFill>
            <p:spPr>
              <a:xfrm>
                <a:off x="8533520" y="678680"/>
                <a:ext cx="9000" cy="9000"/>
              </a:xfrm>
              <a:prstGeom prst="rect">
                <a:avLst/>
              </a:prstGeom>
            </p:spPr>
          </p:pic>
        </mc:Fallback>
      </mc:AlternateContent>
    </p:spTree>
    <p:extLst>
      <p:ext uri="{BB962C8B-B14F-4D97-AF65-F5344CB8AC3E}">
        <p14:creationId xmlns:p14="http://schemas.microsoft.com/office/powerpoint/2010/main" val="27513558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4B9F0D8-9443-43EE-8458-2B4026292F40}"/>
              </a:ext>
            </a:extLst>
          </p:cNvPr>
          <p:cNvSpPr>
            <a:spLocks noGrp="1"/>
          </p:cNvSpPr>
          <p:nvPr>
            <p:ph type="sldNum" sz="quarter" idx="12"/>
          </p:nvPr>
        </p:nvSpPr>
        <p:spPr/>
        <p:txBody>
          <a:bodyPr/>
          <a:lstStyle/>
          <a:p>
            <a:fld id="{EAC521D8-0276-7043-A50F-48E286C59F7E}" type="slidenum">
              <a:rPr lang="en-US" smtClean="0"/>
              <a:pPr/>
              <a:t>17</a:t>
            </a:fld>
            <a:endParaRPr lang="en-US"/>
          </a:p>
        </p:txBody>
      </p:sp>
      <p:sp>
        <p:nvSpPr>
          <p:cNvPr id="9" name="TextBox 8">
            <a:extLst>
              <a:ext uri="{FF2B5EF4-FFF2-40B4-BE49-F238E27FC236}">
                <a16:creationId xmlns:a16="http://schemas.microsoft.com/office/drawing/2014/main" id="{BE935374-639A-4663-A80E-2033776D5C34}"/>
              </a:ext>
            </a:extLst>
          </p:cNvPr>
          <p:cNvSpPr txBox="1"/>
          <p:nvPr/>
        </p:nvSpPr>
        <p:spPr>
          <a:xfrm>
            <a:off x="6477357" y="5707719"/>
            <a:ext cx="4011304" cy="461665"/>
          </a:xfrm>
          <a:prstGeom prst="rect">
            <a:avLst/>
          </a:prstGeom>
          <a:noFill/>
        </p:spPr>
        <p:txBody>
          <a:bodyPr wrap="square">
            <a:spAutoFit/>
          </a:bodyPr>
          <a:lstStyle/>
          <a:p>
            <a:r>
              <a:rPr lang="en-US" sz="1200" b="0" i="1" dirty="0">
                <a:solidFill>
                  <a:srgbClr val="000000"/>
                </a:solidFill>
                <a:effectLst/>
                <a:latin typeface="Calibri" panose="020F0502020204030204" pitchFamily="34" charset="0"/>
              </a:rPr>
              <a:t>Data source: United States Life Expectancy Estimation Project (USALEEP, 2020).</a:t>
            </a:r>
            <a:endParaRPr lang="en-US" sz="1200" dirty="0"/>
          </a:p>
        </p:txBody>
      </p:sp>
      <p:pic>
        <p:nvPicPr>
          <p:cNvPr id="6" name="Picture 5" descr="P1538C1T35#yIS1">
            <a:extLst>
              <a:ext uri="{FF2B5EF4-FFF2-40B4-BE49-F238E27FC236}">
                <a16:creationId xmlns:a16="http://schemas.microsoft.com/office/drawing/2014/main" id="{250BD736-EF4D-4531-B447-195C475CE44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7195013" cy="7195013"/>
          </a:xfrm>
          <a:prstGeom prst="rect">
            <a:avLst/>
          </a:prstGeom>
        </p:spPr>
      </p:pic>
      <p:sp>
        <p:nvSpPr>
          <p:cNvPr id="7" name="Content Placeholder 2">
            <a:extLst>
              <a:ext uri="{FF2B5EF4-FFF2-40B4-BE49-F238E27FC236}">
                <a16:creationId xmlns:a16="http://schemas.microsoft.com/office/drawing/2014/main" id="{F112AB73-6CA0-4BDA-9901-F72F20D3CC36}"/>
              </a:ext>
            </a:extLst>
          </p:cNvPr>
          <p:cNvSpPr>
            <a:spLocks noGrp="1"/>
          </p:cNvSpPr>
          <p:nvPr>
            <p:ph idx="1"/>
          </p:nvPr>
        </p:nvSpPr>
        <p:spPr>
          <a:xfrm>
            <a:off x="7359494" y="1095998"/>
            <a:ext cx="3994306" cy="2284856"/>
          </a:xfrm>
        </p:spPr>
        <p:txBody>
          <a:bodyPr/>
          <a:lstStyle/>
          <a:p>
            <a:r>
              <a:rPr lang="en-US" i="1" dirty="0">
                <a:latin typeface="Calibri" panose="020F0502020204030204" pitchFamily="34" charset="0"/>
                <a:cs typeface="Calibri" panose="020F0502020204030204" pitchFamily="34" charset="0"/>
              </a:rPr>
              <a:t>The North district contains the highest concentration of census tracts with higher concentrations of populations with longer life expectancy. The South district contains the highest proportion of census tracts with comparatively lower life expectancies.</a:t>
            </a:r>
          </a:p>
        </p:txBody>
      </p:sp>
      <p:sp>
        <p:nvSpPr>
          <p:cNvPr id="10" name="Title 1">
            <a:extLst>
              <a:ext uri="{FF2B5EF4-FFF2-40B4-BE49-F238E27FC236}">
                <a16:creationId xmlns:a16="http://schemas.microsoft.com/office/drawing/2014/main" id="{C6D07EDA-7166-436F-A6E6-2F907BF169C6}"/>
              </a:ext>
            </a:extLst>
          </p:cNvPr>
          <p:cNvSpPr txBox="1">
            <a:spLocks/>
          </p:cNvSpPr>
          <p:nvPr/>
        </p:nvSpPr>
        <p:spPr>
          <a:xfrm>
            <a:off x="7359494" y="503247"/>
            <a:ext cx="2728889" cy="369332"/>
          </a:xfrm>
          <a:prstGeom prst="rect">
            <a:avLst/>
          </a:prstGeom>
        </p:spPr>
        <p:txBody>
          <a:bodyPr vert="horz" wrap="none" lIns="91440" tIns="45720" rIns="91440" bIns="45720" rtlCol="0" anchor="ctr">
            <a:spAutoFit/>
          </a:bodyPr>
          <a:lstStyle>
            <a:lvl1pPr algn="l" defTabSz="914400" rtl="0" eaLnBrk="1" latinLnBrk="0" hangingPunct="1">
              <a:lnSpc>
                <a:spcPct val="90000"/>
              </a:lnSpc>
              <a:spcBef>
                <a:spcPct val="0"/>
              </a:spcBef>
              <a:buNone/>
              <a:defRPr sz="3600" b="0" i="0" kern="1200">
                <a:solidFill>
                  <a:schemeClr val="tx1"/>
                </a:solidFill>
                <a:latin typeface="brandon_grotesquebold" panose="02000803000000000000" pitchFamily="2" charset="0"/>
                <a:ea typeface="+mj-ea"/>
                <a:cs typeface="+mj-cs"/>
              </a:defRPr>
            </a:lvl1pPr>
          </a:lstStyle>
          <a:p>
            <a:r>
              <a:rPr lang="en-US" sz="2000" b="1" i="0" dirty="0">
                <a:solidFill>
                  <a:srgbClr val="000000"/>
                </a:solidFill>
                <a:effectLst/>
                <a:latin typeface="Calibri" panose="020F0502020204030204" pitchFamily="34" charset="0"/>
              </a:rPr>
              <a:t>Life Expectancy at Birth</a:t>
            </a:r>
          </a:p>
        </p:txBody>
      </p:sp>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BDA02F27-D5B6-49B6-ACE1-BF0495BDE8D8}"/>
                  </a:ext>
                </a:extLst>
              </p14:cNvPr>
              <p14:cNvContentPartPr/>
              <p14:nvPr/>
            </p14:nvContentPartPr>
            <p14:xfrm>
              <a:off x="7941480" y="577440"/>
              <a:ext cx="360" cy="360"/>
            </p14:xfrm>
          </p:contentPart>
        </mc:Choice>
        <mc:Fallback xmlns="">
          <p:pic>
            <p:nvPicPr>
              <p:cNvPr id="2" name="Ink 1">
                <a:extLst>
                  <a:ext uri="{FF2B5EF4-FFF2-40B4-BE49-F238E27FC236}">
                    <a16:creationId xmlns:a16="http://schemas.microsoft.com/office/drawing/2014/main" id="{BDA02F27-D5B6-49B6-ACE1-BF0495BDE8D8}"/>
                  </a:ext>
                </a:extLst>
              </p:cNvPr>
              <p:cNvPicPr/>
              <p:nvPr/>
            </p:nvPicPr>
            <p:blipFill>
              <a:blip r:embed="rId5"/>
              <a:stretch>
                <a:fillRect/>
              </a:stretch>
            </p:blipFill>
            <p:spPr>
              <a:xfrm>
                <a:off x="7937160" y="573120"/>
                <a:ext cx="9000" cy="9000"/>
              </a:xfrm>
              <a:prstGeom prst="rect">
                <a:avLst/>
              </a:prstGeom>
            </p:spPr>
          </p:pic>
        </mc:Fallback>
      </mc:AlternateContent>
    </p:spTree>
    <p:extLst>
      <p:ext uri="{BB962C8B-B14F-4D97-AF65-F5344CB8AC3E}">
        <p14:creationId xmlns:p14="http://schemas.microsoft.com/office/powerpoint/2010/main" val="17741770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40E740-55BE-47FA-A37D-4B85CB8B75B8}"/>
              </a:ext>
            </a:extLst>
          </p:cNvPr>
          <p:cNvSpPr>
            <a:spLocks noGrp="1"/>
          </p:cNvSpPr>
          <p:nvPr>
            <p:ph type="title"/>
          </p:nvPr>
        </p:nvSpPr>
        <p:spPr>
          <a:xfrm>
            <a:off x="838200" y="692935"/>
            <a:ext cx="7896714" cy="590931"/>
          </a:xfrm>
        </p:spPr>
        <p:txBody>
          <a:bodyPr/>
          <a:lstStyle/>
          <a:p>
            <a:r>
              <a:rPr lang="en-US">
                <a:solidFill>
                  <a:schemeClr val="tx1">
                    <a:lumMod val="90000"/>
                    <a:lumOff val="10000"/>
                  </a:schemeClr>
                </a:solidFill>
                <a:latin typeface="brandon_grotesquebold"/>
              </a:rPr>
              <a:t>CHSA</a:t>
            </a:r>
            <a:r>
              <a:rPr lang="en-US">
                <a:solidFill>
                  <a:srgbClr val="F48474"/>
                </a:solidFill>
                <a:latin typeface="brandon_grotesquebold"/>
              </a:rPr>
              <a:t>|</a:t>
            </a:r>
            <a:r>
              <a:rPr lang="en-US">
                <a:solidFill>
                  <a:schemeClr val="tx1">
                    <a:lumMod val="90000"/>
                    <a:lumOff val="10000"/>
                  </a:schemeClr>
                </a:solidFill>
                <a:latin typeface="brandon_grotesquebold"/>
              </a:rPr>
              <a:t> </a:t>
            </a:r>
            <a:r>
              <a:rPr lang="en-US">
                <a:solidFill>
                  <a:schemeClr val="bg1">
                    <a:lumMod val="50000"/>
                  </a:schemeClr>
                </a:solidFill>
                <a:latin typeface="brandon_grotesquebold"/>
              </a:rPr>
              <a:t>Health Behaviors &amp; Outcomes</a:t>
            </a:r>
            <a:endParaRPr lang="en-US">
              <a:solidFill>
                <a:schemeClr val="bg1">
                  <a:lumMod val="50000"/>
                </a:schemeClr>
              </a:solidFill>
            </a:endParaRPr>
          </a:p>
        </p:txBody>
      </p:sp>
      <p:sp>
        <p:nvSpPr>
          <p:cNvPr id="4" name="Slide Number Placeholder 3">
            <a:extLst>
              <a:ext uri="{FF2B5EF4-FFF2-40B4-BE49-F238E27FC236}">
                <a16:creationId xmlns:a16="http://schemas.microsoft.com/office/drawing/2014/main" id="{74B9F0D8-9443-43EE-8458-2B4026292F40}"/>
              </a:ext>
            </a:extLst>
          </p:cNvPr>
          <p:cNvSpPr>
            <a:spLocks noGrp="1"/>
          </p:cNvSpPr>
          <p:nvPr>
            <p:ph type="sldNum" sz="quarter" idx="12"/>
          </p:nvPr>
        </p:nvSpPr>
        <p:spPr/>
        <p:txBody>
          <a:bodyPr/>
          <a:lstStyle/>
          <a:p>
            <a:fld id="{EAC521D8-0276-7043-A50F-48E286C59F7E}" type="slidenum">
              <a:rPr lang="en-US" smtClean="0"/>
              <a:pPr/>
              <a:t>18</a:t>
            </a:fld>
            <a:endParaRPr lang="en-US"/>
          </a:p>
        </p:txBody>
      </p:sp>
      <p:sp>
        <p:nvSpPr>
          <p:cNvPr id="9" name="TextBox 8">
            <a:extLst>
              <a:ext uri="{FF2B5EF4-FFF2-40B4-BE49-F238E27FC236}">
                <a16:creationId xmlns:a16="http://schemas.microsoft.com/office/drawing/2014/main" id="{49AF4579-34FE-43A8-921A-85619F31B69D}"/>
              </a:ext>
            </a:extLst>
          </p:cNvPr>
          <p:cNvSpPr txBox="1"/>
          <p:nvPr/>
        </p:nvSpPr>
        <p:spPr>
          <a:xfrm>
            <a:off x="5646058" y="5883834"/>
            <a:ext cx="4828902" cy="281231"/>
          </a:xfrm>
          <a:prstGeom prst="rect">
            <a:avLst/>
          </a:prstGeom>
          <a:noFill/>
        </p:spPr>
        <p:txBody>
          <a:bodyPr wrap="square">
            <a:spAutoFit/>
          </a:bodyPr>
          <a:lstStyle/>
          <a:p>
            <a:pPr marL="0" marR="0">
              <a:lnSpc>
                <a:spcPct val="107000"/>
              </a:lnSpc>
              <a:spcBef>
                <a:spcPts val="0"/>
              </a:spcBef>
              <a:spcAft>
                <a:spcPts val="800"/>
              </a:spcAft>
            </a:pPr>
            <a:r>
              <a:rPr lang="en-US" sz="1200" i="1" dirty="0">
                <a:effectLst/>
                <a:latin typeface="Calibri" panose="020F0502020204030204" pitchFamily="34" charset="0"/>
                <a:ea typeface="Calibri" panose="020F0502020204030204" pitchFamily="34" charset="0"/>
                <a:cs typeface="Arial" panose="020B0604020202020204" pitchFamily="34" charset="0"/>
              </a:rPr>
              <a:t>Data sources: BRFSS 2017, 2019; ICBRFS, Round 6 (Collected 2015–2019).</a:t>
            </a:r>
            <a:endParaRPr lang="en-US" sz="12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10" name="Picture 9" descr="P1553L19C1T36#yIS1">
            <a:extLst>
              <a:ext uri="{FF2B5EF4-FFF2-40B4-BE49-F238E27FC236}">
                <a16:creationId xmlns:a16="http://schemas.microsoft.com/office/drawing/2014/main" id="{FE538BE4-81A7-41E9-ADB6-8E1714D837DE}"/>
              </a:ext>
            </a:extLst>
          </p:cNvPr>
          <p:cNvPicPr>
            <a:picLocks noChangeAspect="1"/>
          </p:cNvPicPr>
          <p:nvPr/>
        </p:nvPicPr>
        <p:blipFill rotWithShape="1">
          <a:blip r:embed="rId3"/>
          <a:srcRect l="2517" t="4453" r="965"/>
          <a:stretch/>
        </p:blipFill>
        <p:spPr bwMode="auto">
          <a:xfrm>
            <a:off x="4137742" y="1557477"/>
            <a:ext cx="7339824" cy="4105941"/>
          </a:xfrm>
          <a:prstGeom prst="rect">
            <a:avLst/>
          </a:prstGeom>
          <a:ln>
            <a:noFill/>
          </a:ln>
          <a:extLst>
            <a:ext uri="{53640926-AAD7-44D8-BBD7-CCE9431645EC}">
              <a14:shadowObscured xmlns:a14="http://schemas.microsoft.com/office/drawing/2010/main"/>
            </a:ext>
          </a:extLst>
        </p:spPr>
      </p:pic>
      <p:sp>
        <p:nvSpPr>
          <p:cNvPr id="8" name="Title 1">
            <a:extLst>
              <a:ext uri="{FF2B5EF4-FFF2-40B4-BE49-F238E27FC236}">
                <a16:creationId xmlns:a16="http://schemas.microsoft.com/office/drawing/2014/main" id="{E774E31D-17A5-4F3F-B50A-1229EE53A40A}"/>
              </a:ext>
            </a:extLst>
          </p:cNvPr>
          <p:cNvSpPr txBox="1">
            <a:spLocks/>
          </p:cNvSpPr>
          <p:nvPr/>
        </p:nvSpPr>
        <p:spPr>
          <a:xfrm>
            <a:off x="838201" y="1557477"/>
            <a:ext cx="3220454" cy="1477328"/>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sz="3600" b="0" i="0" kern="1200">
                <a:solidFill>
                  <a:schemeClr val="tx1"/>
                </a:solidFill>
                <a:latin typeface="brandon_grotesquebold" panose="02000803000000000000" pitchFamily="2" charset="0"/>
                <a:ea typeface="+mj-ea"/>
                <a:cs typeface="+mj-cs"/>
              </a:defRPr>
            </a:lvl1pPr>
          </a:lstStyle>
          <a:p>
            <a:r>
              <a:rPr lang="en-US" sz="2000" b="1" i="0" dirty="0">
                <a:solidFill>
                  <a:srgbClr val="000000"/>
                </a:solidFill>
                <a:effectLst/>
                <a:latin typeface="Calibri" panose="020F0502020204030204" pitchFamily="34" charset="0"/>
              </a:rPr>
              <a:t>Behavioral Risk &amp; Prevention – Healthcare Utilization by Category for Suburban Cook County, Illinois and U.S.</a:t>
            </a:r>
          </a:p>
        </p:txBody>
      </p:sp>
    </p:spTree>
    <p:extLst>
      <p:ext uri="{BB962C8B-B14F-4D97-AF65-F5344CB8AC3E}">
        <p14:creationId xmlns:p14="http://schemas.microsoft.com/office/powerpoint/2010/main" val="5688932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40E740-55BE-47FA-A37D-4B85CB8B75B8}"/>
              </a:ext>
            </a:extLst>
          </p:cNvPr>
          <p:cNvSpPr>
            <a:spLocks noGrp="1"/>
          </p:cNvSpPr>
          <p:nvPr>
            <p:ph type="title"/>
          </p:nvPr>
        </p:nvSpPr>
        <p:spPr>
          <a:xfrm>
            <a:off x="838200" y="692935"/>
            <a:ext cx="7896714" cy="590931"/>
          </a:xfrm>
        </p:spPr>
        <p:txBody>
          <a:bodyPr/>
          <a:lstStyle/>
          <a:p>
            <a:r>
              <a:rPr lang="en-US">
                <a:solidFill>
                  <a:schemeClr val="tx1">
                    <a:lumMod val="90000"/>
                    <a:lumOff val="10000"/>
                  </a:schemeClr>
                </a:solidFill>
                <a:latin typeface="brandon_grotesquebold"/>
              </a:rPr>
              <a:t>CHSA</a:t>
            </a:r>
            <a:r>
              <a:rPr lang="en-US">
                <a:solidFill>
                  <a:srgbClr val="F48474"/>
                </a:solidFill>
                <a:latin typeface="brandon_grotesquebold"/>
              </a:rPr>
              <a:t>|</a:t>
            </a:r>
            <a:r>
              <a:rPr lang="en-US">
                <a:solidFill>
                  <a:schemeClr val="tx1">
                    <a:lumMod val="90000"/>
                    <a:lumOff val="10000"/>
                  </a:schemeClr>
                </a:solidFill>
                <a:latin typeface="brandon_grotesquebold"/>
              </a:rPr>
              <a:t> </a:t>
            </a:r>
            <a:r>
              <a:rPr lang="en-US">
                <a:solidFill>
                  <a:schemeClr val="bg1">
                    <a:lumMod val="50000"/>
                  </a:schemeClr>
                </a:solidFill>
                <a:latin typeface="brandon_grotesquebold"/>
              </a:rPr>
              <a:t>Health Behaviors &amp; Outcomes</a:t>
            </a:r>
            <a:endParaRPr lang="en-US">
              <a:solidFill>
                <a:schemeClr val="bg1">
                  <a:lumMod val="50000"/>
                </a:schemeClr>
              </a:solidFill>
            </a:endParaRPr>
          </a:p>
        </p:txBody>
      </p:sp>
      <p:sp>
        <p:nvSpPr>
          <p:cNvPr id="4" name="Slide Number Placeholder 3">
            <a:extLst>
              <a:ext uri="{FF2B5EF4-FFF2-40B4-BE49-F238E27FC236}">
                <a16:creationId xmlns:a16="http://schemas.microsoft.com/office/drawing/2014/main" id="{74B9F0D8-9443-43EE-8458-2B4026292F40}"/>
              </a:ext>
            </a:extLst>
          </p:cNvPr>
          <p:cNvSpPr>
            <a:spLocks noGrp="1"/>
          </p:cNvSpPr>
          <p:nvPr>
            <p:ph type="sldNum" sz="quarter" idx="12"/>
          </p:nvPr>
        </p:nvSpPr>
        <p:spPr/>
        <p:txBody>
          <a:bodyPr/>
          <a:lstStyle/>
          <a:p>
            <a:fld id="{EAC521D8-0276-7043-A50F-48E286C59F7E}" type="slidenum">
              <a:rPr lang="en-US" smtClean="0"/>
              <a:pPr/>
              <a:t>19</a:t>
            </a:fld>
            <a:endParaRPr lang="en-US"/>
          </a:p>
        </p:txBody>
      </p:sp>
      <p:pic>
        <p:nvPicPr>
          <p:cNvPr id="7" name="Picture 6" descr="A picture containing text&#10;&#10;Description automatically generated">
            <a:extLst>
              <a:ext uri="{FF2B5EF4-FFF2-40B4-BE49-F238E27FC236}">
                <a16:creationId xmlns:a16="http://schemas.microsoft.com/office/drawing/2014/main" id="{5B1FE6D6-6344-436C-AAB7-BCB47757F23A}"/>
              </a:ext>
            </a:extLst>
          </p:cNvPr>
          <p:cNvPicPr>
            <a:picLocks noChangeAspect="1"/>
          </p:cNvPicPr>
          <p:nvPr/>
        </p:nvPicPr>
        <p:blipFill>
          <a:blip r:embed="rId3"/>
          <a:stretch>
            <a:fillRect/>
          </a:stretch>
        </p:blipFill>
        <p:spPr>
          <a:xfrm>
            <a:off x="394642" y="5842132"/>
            <a:ext cx="2892552" cy="877824"/>
          </a:xfrm>
          <a:prstGeom prst="rect">
            <a:avLst/>
          </a:prstGeom>
        </p:spPr>
      </p:pic>
      <p:pic>
        <p:nvPicPr>
          <p:cNvPr id="8" name="Picture 7" descr="P1965#yIS1">
            <a:extLst>
              <a:ext uri="{FF2B5EF4-FFF2-40B4-BE49-F238E27FC236}">
                <a16:creationId xmlns:a16="http://schemas.microsoft.com/office/drawing/2014/main" id="{031AC57B-BCDC-406F-829F-457CE552481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387123" y="1392743"/>
            <a:ext cx="7608467" cy="4243184"/>
          </a:xfrm>
          <a:prstGeom prst="rect">
            <a:avLst/>
          </a:prstGeom>
          <a:noFill/>
        </p:spPr>
      </p:pic>
      <p:sp>
        <p:nvSpPr>
          <p:cNvPr id="10" name="TextBox 9">
            <a:extLst>
              <a:ext uri="{FF2B5EF4-FFF2-40B4-BE49-F238E27FC236}">
                <a16:creationId xmlns:a16="http://schemas.microsoft.com/office/drawing/2014/main" id="{217A9002-CA76-439A-9002-17090496DC63}"/>
              </a:ext>
            </a:extLst>
          </p:cNvPr>
          <p:cNvSpPr txBox="1"/>
          <p:nvPr/>
        </p:nvSpPr>
        <p:spPr>
          <a:xfrm>
            <a:off x="5646058" y="5883834"/>
            <a:ext cx="4828902" cy="281231"/>
          </a:xfrm>
          <a:prstGeom prst="rect">
            <a:avLst/>
          </a:prstGeom>
          <a:noFill/>
        </p:spPr>
        <p:txBody>
          <a:bodyPr wrap="square">
            <a:spAutoFit/>
          </a:bodyPr>
          <a:lstStyle/>
          <a:p>
            <a:pPr marL="0" marR="0">
              <a:lnSpc>
                <a:spcPct val="107000"/>
              </a:lnSpc>
              <a:spcBef>
                <a:spcPts val="0"/>
              </a:spcBef>
              <a:spcAft>
                <a:spcPts val="800"/>
              </a:spcAft>
            </a:pPr>
            <a:r>
              <a:rPr lang="en-US" sz="1200" i="1" dirty="0">
                <a:effectLst/>
                <a:latin typeface="Calibri" panose="020F0502020204030204" pitchFamily="34" charset="0"/>
                <a:ea typeface="Calibri" panose="020F0502020204030204" pitchFamily="34" charset="0"/>
                <a:cs typeface="Arial" panose="020B0604020202020204" pitchFamily="34" charset="0"/>
              </a:rPr>
              <a:t>Data sources: BRFSS 2017, 2019; ICBRFS, Round 6 (Collected 2015–2019).</a:t>
            </a:r>
          </a:p>
        </p:txBody>
      </p:sp>
      <p:sp>
        <p:nvSpPr>
          <p:cNvPr id="11" name="Title 1">
            <a:extLst>
              <a:ext uri="{FF2B5EF4-FFF2-40B4-BE49-F238E27FC236}">
                <a16:creationId xmlns:a16="http://schemas.microsoft.com/office/drawing/2014/main" id="{C699B312-DC6E-4EA0-BBA2-69A7E3DC4507}"/>
              </a:ext>
            </a:extLst>
          </p:cNvPr>
          <p:cNvSpPr txBox="1">
            <a:spLocks/>
          </p:cNvSpPr>
          <p:nvPr/>
        </p:nvSpPr>
        <p:spPr>
          <a:xfrm>
            <a:off x="838201" y="1557477"/>
            <a:ext cx="3220454" cy="1477328"/>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sz="3600" b="0" i="0" kern="1200">
                <a:solidFill>
                  <a:schemeClr val="tx1"/>
                </a:solidFill>
                <a:latin typeface="brandon_grotesquebold" panose="02000803000000000000" pitchFamily="2" charset="0"/>
                <a:ea typeface="+mj-ea"/>
                <a:cs typeface="+mj-cs"/>
              </a:defRPr>
            </a:lvl1pPr>
          </a:lstStyle>
          <a:p>
            <a:r>
              <a:rPr lang="en-US" sz="2000" b="1" i="0" dirty="0">
                <a:solidFill>
                  <a:srgbClr val="000000"/>
                </a:solidFill>
                <a:effectLst/>
                <a:latin typeface="Calibri" panose="020F0502020204030204" pitchFamily="34" charset="0"/>
              </a:rPr>
              <a:t>Behavioral Risk &amp; Prevention – Healthcare Utilization by Category for Suburban Cook County, Illinois and U.S.</a:t>
            </a:r>
          </a:p>
        </p:txBody>
      </p:sp>
    </p:spTree>
    <p:extLst>
      <p:ext uri="{BB962C8B-B14F-4D97-AF65-F5344CB8AC3E}">
        <p14:creationId xmlns:p14="http://schemas.microsoft.com/office/powerpoint/2010/main" val="22922188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0918" y="237217"/>
            <a:ext cx="8460650" cy="1089529"/>
          </a:xfrm>
        </p:spPr>
        <p:txBody>
          <a:bodyPr/>
          <a:lstStyle/>
          <a:p>
            <a:pPr algn="ctr"/>
            <a:r>
              <a:rPr lang="en-US"/>
              <a:t>Purpose &amp; Organization of the CCDPH’s</a:t>
            </a:r>
            <a:br>
              <a:rPr lang="en-US"/>
            </a:br>
            <a:r>
              <a:rPr lang="en-US"/>
              <a:t>Community Health Status Assessment</a:t>
            </a:r>
          </a:p>
        </p:txBody>
      </p:sp>
      <p:sp>
        <p:nvSpPr>
          <p:cNvPr id="3" name="Content Placeholder 2"/>
          <p:cNvSpPr>
            <a:spLocks noGrp="1"/>
          </p:cNvSpPr>
          <p:nvPr>
            <p:ph idx="1"/>
          </p:nvPr>
        </p:nvSpPr>
        <p:spPr>
          <a:xfrm>
            <a:off x="832223" y="1846474"/>
            <a:ext cx="11038043" cy="3190938"/>
          </a:xfrm>
        </p:spPr>
        <p:txBody>
          <a:bodyPr/>
          <a:lstStyle/>
          <a:p>
            <a:r>
              <a:rPr lang="en-US"/>
              <a:t>The purpose of the CHSA is to inform public health planning as well as to comply with its five‐year accreditation through the Public Health Accreditation Board. </a:t>
            </a:r>
          </a:p>
          <a:p>
            <a:r>
              <a:rPr lang="en-US"/>
              <a:t>We follow the Mobilizing for Action through Planning and Partnerships (MAPP) framework created by the National Association of County and City Health Officials (NACCHO); a framework facilitated by public health leaders to help communities apply strategic thinking to prioritize public health issues and identify resources to address them. </a:t>
            </a:r>
          </a:p>
          <a:p>
            <a:r>
              <a:rPr lang="en-US"/>
              <a:t>We employ a comprehensive data collection, analysis and synthesis approach to operationalize and present selected indicators in such a way that is both meaningful to stakeholders and assists in better integrating health equity and community engagement into the public health process. </a:t>
            </a:r>
            <a:endParaRPr lang="en-US" sz="2800"/>
          </a:p>
        </p:txBody>
      </p:sp>
      <p:sp>
        <p:nvSpPr>
          <p:cNvPr id="4" name="Slide Number Placeholder 3"/>
          <p:cNvSpPr>
            <a:spLocks noGrp="1"/>
          </p:cNvSpPr>
          <p:nvPr>
            <p:ph type="sldNum" sz="quarter" idx="12"/>
          </p:nvPr>
        </p:nvSpPr>
        <p:spPr/>
        <p:txBody>
          <a:bodyPr/>
          <a:lstStyle/>
          <a:p>
            <a:fld id="{EAC521D8-0276-7043-A50F-48E286C59F7E}" type="slidenum">
              <a:rPr lang="en-US" smtClean="0"/>
              <a:pPr/>
              <a:t>2</a:t>
            </a:fld>
            <a:endParaRPr lang="en-US"/>
          </a:p>
        </p:txBody>
      </p:sp>
    </p:spTree>
    <p:extLst>
      <p:ext uri="{BB962C8B-B14F-4D97-AF65-F5344CB8AC3E}">
        <p14:creationId xmlns:p14="http://schemas.microsoft.com/office/powerpoint/2010/main" val="20320889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4B9F0D8-9443-43EE-8458-2B4026292F40}"/>
              </a:ext>
            </a:extLst>
          </p:cNvPr>
          <p:cNvSpPr>
            <a:spLocks noGrp="1"/>
          </p:cNvSpPr>
          <p:nvPr>
            <p:ph type="sldNum" sz="quarter" idx="12"/>
          </p:nvPr>
        </p:nvSpPr>
        <p:spPr/>
        <p:txBody>
          <a:bodyPr/>
          <a:lstStyle/>
          <a:p>
            <a:fld id="{EAC521D8-0276-7043-A50F-48E286C59F7E}" type="slidenum">
              <a:rPr lang="en-US" smtClean="0"/>
              <a:pPr/>
              <a:t>20</a:t>
            </a:fld>
            <a:endParaRPr lang="en-US"/>
          </a:p>
        </p:txBody>
      </p:sp>
      <p:sp>
        <p:nvSpPr>
          <p:cNvPr id="9" name="TextBox 8">
            <a:extLst>
              <a:ext uri="{FF2B5EF4-FFF2-40B4-BE49-F238E27FC236}">
                <a16:creationId xmlns:a16="http://schemas.microsoft.com/office/drawing/2014/main" id="{BE935374-639A-4663-A80E-2033776D5C34}"/>
              </a:ext>
            </a:extLst>
          </p:cNvPr>
          <p:cNvSpPr txBox="1"/>
          <p:nvPr/>
        </p:nvSpPr>
        <p:spPr>
          <a:xfrm>
            <a:off x="6477357" y="5707719"/>
            <a:ext cx="4011304" cy="461665"/>
          </a:xfrm>
          <a:prstGeom prst="rect">
            <a:avLst/>
          </a:prstGeom>
          <a:noFill/>
        </p:spPr>
        <p:txBody>
          <a:bodyPr wrap="square">
            <a:spAutoFit/>
          </a:bodyPr>
          <a:lstStyle/>
          <a:p>
            <a:r>
              <a:rPr lang="en-US" sz="1200" b="0" i="1" dirty="0">
                <a:solidFill>
                  <a:srgbClr val="000000"/>
                </a:solidFill>
                <a:effectLst/>
                <a:latin typeface="Calibri" panose="020F0502020204030204" pitchFamily="34" charset="0"/>
              </a:rPr>
              <a:t>Data source: CDC PLACES (2020); US Census Bureau TIGER/Line shapefiles (2019); CCDPH</a:t>
            </a:r>
            <a:endParaRPr lang="en-US" sz="1200" dirty="0"/>
          </a:p>
        </p:txBody>
      </p:sp>
      <p:pic>
        <p:nvPicPr>
          <p:cNvPr id="3" name="Picture 2" descr="A picture containing diagram&#10;&#10;Description automatically generated">
            <a:extLst>
              <a:ext uri="{FF2B5EF4-FFF2-40B4-BE49-F238E27FC236}">
                <a16:creationId xmlns:a16="http://schemas.microsoft.com/office/drawing/2014/main" id="{F35DF856-3DEC-4782-85DA-668A6A5AD27C}"/>
              </a:ext>
            </a:extLst>
          </p:cNvPr>
          <p:cNvPicPr>
            <a:picLocks noChangeAspect="1"/>
          </p:cNvPicPr>
          <p:nvPr/>
        </p:nvPicPr>
        <p:blipFill>
          <a:blip r:embed="rId3"/>
          <a:stretch>
            <a:fillRect/>
          </a:stretch>
        </p:blipFill>
        <p:spPr>
          <a:xfrm>
            <a:off x="0" y="0"/>
            <a:ext cx="6858000" cy="6858000"/>
          </a:xfrm>
          <a:prstGeom prst="rect">
            <a:avLst/>
          </a:prstGeom>
        </p:spPr>
      </p:pic>
      <p:sp>
        <p:nvSpPr>
          <p:cNvPr id="10" name="Content Placeholder 2">
            <a:extLst>
              <a:ext uri="{FF2B5EF4-FFF2-40B4-BE49-F238E27FC236}">
                <a16:creationId xmlns:a16="http://schemas.microsoft.com/office/drawing/2014/main" id="{00EE6C87-CDC4-4121-A94C-91B38BA4ED38}"/>
              </a:ext>
            </a:extLst>
          </p:cNvPr>
          <p:cNvSpPr>
            <a:spLocks noGrp="1"/>
          </p:cNvSpPr>
          <p:nvPr>
            <p:ph idx="1"/>
          </p:nvPr>
        </p:nvSpPr>
        <p:spPr>
          <a:xfrm>
            <a:off x="7359494" y="1095998"/>
            <a:ext cx="3994306" cy="2916439"/>
          </a:xfrm>
        </p:spPr>
        <p:txBody>
          <a:bodyPr/>
          <a:lstStyle/>
          <a:p>
            <a:r>
              <a:rPr lang="en-US" i="1" dirty="0">
                <a:latin typeface="Calibri" panose="020F0502020204030204" pitchFamily="34" charset="0"/>
                <a:cs typeface="Calibri" panose="020F0502020204030204" pitchFamily="34" charset="0"/>
              </a:rPr>
              <a:t>While the distribution of census tracts reporting poor mental health varies throughout Suburban Cook County, the north district contains the highest concentration of census tracts with low rates of poor mental health, and the south district contains the highest concentration of census tracts reporting poor mental health. </a:t>
            </a:r>
          </a:p>
        </p:txBody>
      </p:sp>
      <p:sp>
        <p:nvSpPr>
          <p:cNvPr id="11" name="Title 1">
            <a:extLst>
              <a:ext uri="{FF2B5EF4-FFF2-40B4-BE49-F238E27FC236}">
                <a16:creationId xmlns:a16="http://schemas.microsoft.com/office/drawing/2014/main" id="{9D3D3239-F320-458F-BB0F-C0E37D837B78}"/>
              </a:ext>
            </a:extLst>
          </p:cNvPr>
          <p:cNvSpPr txBox="1">
            <a:spLocks/>
          </p:cNvSpPr>
          <p:nvPr/>
        </p:nvSpPr>
        <p:spPr>
          <a:xfrm>
            <a:off x="7359494" y="503247"/>
            <a:ext cx="4206023" cy="369332"/>
          </a:xfrm>
          <a:prstGeom prst="rect">
            <a:avLst/>
          </a:prstGeom>
        </p:spPr>
        <p:txBody>
          <a:bodyPr vert="horz" wrap="none" lIns="91440" tIns="45720" rIns="91440" bIns="45720" rtlCol="0" anchor="ctr">
            <a:spAutoFit/>
          </a:bodyPr>
          <a:lstStyle>
            <a:lvl1pPr algn="l" defTabSz="914400" rtl="0" eaLnBrk="1" latinLnBrk="0" hangingPunct="1">
              <a:lnSpc>
                <a:spcPct val="90000"/>
              </a:lnSpc>
              <a:spcBef>
                <a:spcPct val="0"/>
              </a:spcBef>
              <a:buNone/>
              <a:defRPr sz="3600" b="0" i="0" kern="1200">
                <a:solidFill>
                  <a:schemeClr val="tx1"/>
                </a:solidFill>
                <a:latin typeface="brandon_grotesquebold" panose="02000803000000000000" pitchFamily="2" charset="0"/>
                <a:ea typeface="+mj-ea"/>
                <a:cs typeface="+mj-cs"/>
              </a:defRPr>
            </a:lvl1pPr>
          </a:lstStyle>
          <a:p>
            <a:r>
              <a:rPr lang="en-US" sz="2000" b="1" i="0" dirty="0">
                <a:solidFill>
                  <a:srgbClr val="000000"/>
                </a:solidFill>
                <a:effectLst/>
                <a:latin typeface="Calibri" panose="020F0502020204030204" pitchFamily="34" charset="0"/>
              </a:rPr>
              <a:t>Percent with Mental Health Not Good</a:t>
            </a:r>
          </a:p>
        </p:txBody>
      </p:sp>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A01EC3EF-EF8D-43AE-9E83-67BDBAADCC07}"/>
                  </a:ext>
                </a:extLst>
              </p14:cNvPr>
              <p14:cNvContentPartPr/>
              <p14:nvPr/>
            </p14:nvContentPartPr>
            <p14:xfrm>
              <a:off x="7771229" y="5854033"/>
              <a:ext cx="19050" cy="19050"/>
            </p14:xfrm>
          </p:contentPart>
        </mc:Choice>
        <mc:Fallback xmlns="">
          <p:pic>
            <p:nvPicPr>
              <p:cNvPr id="2" name="Ink 1">
                <a:extLst>
                  <a:ext uri="{FF2B5EF4-FFF2-40B4-BE49-F238E27FC236}">
                    <a16:creationId xmlns:a16="http://schemas.microsoft.com/office/drawing/2014/main" id="{A01EC3EF-EF8D-43AE-9E83-67BDBAADCC07}"/>
                  </a:ext>
                </a:extLst>
              </p:cNvPr>
              <p:cNvPicPr/>
              <p:nvPr/>
            </p:nvPicPr>
            <p:blipFill>
              <a:blip r:embed="rId5"/>
              <a:stretch>
                <a:fillRect/>
              </a:stretch>
            </p:blipFill>
            <p:spPr>
              <a:xfrm>
                <a:off x="7750062" y="5734970"/>
                <a:ext cx="60960" cy="254794"/>
              </a:xfrm>
              <a:prstGeom prst="rect">
                <a:avLst/>
              </a:prstGeom>
            </p:spPr>
          </p:pic>
        </mc:Fallback>
      </mc:AlternateContent>
    </p:spTree>
    <p:extLst>
      <p:ext uri="{BB962C8B-B14F-4D97-AF65-F5344CB8AC3E}">
        <p14:creationId xmlns:p14="http://schemas.microsoft.com/office/powerpoint/2010/main" val="23032948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40E740-55BE-47FA-A37D-4B85CB8B75B8}"/>
              </a:ext>
            </a:extLst>
          </p:cNvPr>
          <p:cNvSpPr>
            <a:spLocks noGrp="1"/>
          </p:cNvSpPr>
          <p:nvPr>
            <p:ph type="title"/>
          </p:nvPr>
        </p:nvSpPr>
        <p:spPr>
          <a:xfrm>
            <a:off x="838200" y="692935"/>
            <a:ext cx="7896714" cy="590931"/>
          </a:xfrm>
        </p:spPr>
        <p:txBody>
          <a:bodyPr/>
          <a:lstStyle/>
          <a:p>
            <a:r>
              <a:rPr lang="en-US">
                <a:solidFill>
                  <a:schemeClr val="tx1">
                    <a:lumMod val="90000"/>
                    <a:lumOff val="10000"/>
                  </a:schemeClr>
                </a:solidFill>
                <a:latin typeface="brandon_grotesquebold"/>
              </a:rPr>
              <a:t>CHSA</a:t>
            </a:r>
            <a:r>
              <a:rPr lang="en-US">
                <a:solidFill>
                  <a:srgbClr val="F48474"/>
                </a:solidFill>
                <a:latin typeface="brandon_grotesquebold"/>
              </a:rPr>
              <a:t>|</a:t>
            </a:r>
            <a:r>
              <a:rPr lang="en-US">
                <a:solidFill>
                  <a:schemeClr val="tx1">
                    <a:lumMod val="90000"/>
                    <a:lumOff val="10000"/>
                  </a:schemeClr>
                </a:solidFill>
                <a:latin typeface="brandon_grotesquebold"/>
              </a:rPr>
              <a:t> </a:t>
            </a:r>
            <a:r>
              <a:rPr lang="en-US">
                <a:solidFill>
                  <a:schemeClr val="bg1">
                    <a:lumMod val="50000"/>
                  </a:schemeClr>
                </a:solidFill>
                <a:latin typeface="brandon_grotesquebold"/>
              </a:rPr>
              <a:t>Health Behaviors &amp; Outcomes</a:t>
            </a:r>
            <a:endParaRPr lang="en-US">
              <a:solidFill>
                <a:schemeClr val="bg1">
                  <a:lumMod val="50000"/>
                </a:schemeClr>
              </a:solidFill>
            </a:endParaRPr>
          </a:p>
        </p:txBody>
      </p:sp>
      <p:sp>
        <p:nvSpPr>
          <p:cNvPr id="4" name="Slide Number Placeholder 3">
            <a:extLst>
              <a:ext uri="{FF2B5EF4-FFF2-40B4-BE49-F238E27FC236}">
                <a16:creationId xmlns:a16="http://schemas.microsoft.com/office/drawing/2014/main" id="{74B9F0D8-9443-43EE-8458-2B4026292F40}"/>
              </a:ext>
            </a:extLst>
          </p:cNvPr>
          <p:cNvSpPr>
            <a:spLocks noGrp="1"/>
          </p:cNvSpPr>
          <p:nvPr>
            <p:ph type="sldNum" sz="quarter" idx="12"/>
          </p:nvPr>
        </p:nvSpPr>
        <p:spPr/>
        <p:txBody>
          <a:bodyPr/>
          <a:lstStyle/>
          <a:p>
            <a:fld id="{EAC521D8-0276-7043-A50F-48E286C59F7E}" type="slidenum">
              <a:rPr lang="en-US" smtClean="0"/>
              <a:pPr/>
              <a:t>21</a:t>
            </a:fld>
            <a:endParaRPr lang="en-US"/>
          </a:p>
        </p:txBody>
      </p:sp>
      <p:pic>
        <p:nvPicPr>
          <p:cNvPr id="7" name="Picture 6" descr="A picture containing text&#10;&#10;Description automatically generated">
            <a:extLst>
              <a:ext uri="{FF2B5EF4-FFF2-40B4-BE49-F238E27FC236}">
                <a16:creationId xmlns:a16="http://schemas.microsoft.com/office/drawing/2014/main" id="{DE9239B8-DA21-46EA-A9A3-A5CFFCD94CD9}"/>
              </a:ext>
            </a:extLst>
          </p:cNvPr>
          <p:cNvPicPr>
            <a:picLocks noChangeAspect="1"/>
          </p:cNvPicPr>
          <p:nvPr/>
        </p:nvPicPr>
        <p:blipFill>
          <a:blip r:embed="rId3"/>
          <a:stretch>
            <a:fillRect/>
          </a:stretch>
        </p:blipFill>
        <p:spPr>
          <a:xfrm>
            <a:off x="394642" y="5842132"/>
            <a:ext cx="2892552" cy="877824"/>
          </a:xfrm>
          <a:prstGeom prst="rect">
            <a:avLst/>
          </a:prstGeom>
        </p:spPr>
      </p:pic>
      <p:pic>
        <p:nvPicPr>
          <p:cNvPr id="8" name="Picture 7" descr="P2473#yIS1">
            <a:extLst>
              <a:ext uri="{FF2B5EF4-FFF2-40B4-BE49-F238E27FC236}">
                <a16:creationId xmlns:a16="http://schemas.microsoft.com/office/drawing/2014/main" id="{A27E8BAD-1400-4B12-BD72-AE3824E90D6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06363" y="1387292"/>
            <a:ext cx="7681626" cy="3763997"/>
          </a:xfrm>
          <a:prstGeom prst="rect">
            <a:avLst/>
          </a:prstGeom>
        </p:spPr>
      </p:pic>
      <p:sp>
        <p:nvSpPr>
          <p:cNvPr id="10" name="TextBox 9">
            <a:extLst>
              <a:ext uri="{FF2B5EF4-FFF2-40B4-BE49-F238E27FC236}">
                <a16:creationId xmlns:a16="http://schemas.microsoft.com/office/drawing/2014/main" id="{DCBC65CF-37A1-40D5-B79A-5438FEB6B90E}"/>
              </a:ext>
            </a:extLst>
          </p:cNvPr>
          <p:cNvSpPr txBox="1"/>
          <p:nvPr/>
        </p:nvSpPr>
        <p:spPr>
          <a:xfrm>
            <a:off x="4618990" y="5503898"/>
            <a:ext cx="6442710" cy="676467"/>
          </a:xfrm>
          <a:prstGeom prst="rect">
            <a:avLst/>
          </a:prstGeom>
          <a:noFill/>
        </p:spPr>
        <p:txBody>
          <a:bodyPr wrap="square">
            <a:spAutoFit/>
          </a:bodyPr>
          <a:lstStyle/>
          <a:p>
            <a:pPr marL="0" marR="0">
              <a:lnSpc>
                <a:spcPct val="107000"/>
              </a:lnSpc>
              <a:spcBef>
                <a:spcPts val="0"/>
              </a:spcBef>
              <a:spcAft>
                <a:spcPts val="800"/>
              </a:spcAft>
            </a:pPr>
            <a:r>
              <a:rPr lang="en-US" sz="1200" i="1" dirty="0">
                <a:effectLst/>
                <a:latin typeface="Calibri" panose="020F0502020204030204" pitchFamily="34" charset="0"/>
                <a:ea typeface="Calibri" panose="020F0502020204030204" pitchFamily="34" charset="0"/>
                <a:cs typeface="Arial" panose="020B0604020202020204" pitchFamily="34" charset="0"/>
              </a:rPr>
              <a:t>Target: 6.0 deaths per 100,000 (Healthy People 2020)</a:t>
            </a:r>
            <a:br>
              <a:rPr lang="en-US" sz="1200" i="1" dirty="0">
                <a:effectLst/>
                <a:latin typeface="Calibri" panose="020F0502020204030204" pitchFamily="34" charset="0"/>
                <a:ea typeface="Calibri" panose="020F0502020204030204" pitchFamily="34" charset="0"/>
                <a:cs typeface="Arial" panose="020B0604020202020204" pitchFamily="34" charset="0"/>
              </a:rPr>
            </a:br>
            <a:r>
              <a:rPr lang="en-US" sz="1200" i="1" dirty="0">
                <a:effectLst/>
                <a:latin typeface="Calibri" panose="020F0502020204030204" pitchFamily="34" charset="0"/>
                <a:ea typeface="Calibri" panose="020F0502020204030204" pitchFamily="34" charset="0"/>
                <a:cs typeface="Arial" panose="020B0604020202020204" pitchFamily="34" charset="0"/>
              </a:rPr>
              <a:t>Data Source: IDPH Birth File 2013–2017; National Center for Health Statistics, Compressed Natality File 2013–2017.</a:t>
            </a:r>
          </a:p>
        </p:txBody>
      </p:sp>
      <p:sp>
        <p:nvSpPr>
          <p:cNvPr id="11" name="Title 1">
            <a:extLst>
              <a:ext uri="{FF2B5EF4-FFF2-40B4-BE49-F238E27FC236}">
                <a16:creationId xmlns:a16="http://schemas.microsoft.com/office/drawing/2014/main" id="{3BEA43AC-860A-431D-A6B9-8367F20D5285}"/>
              </a:ext>
            </a:extLst>
          </p:cNvPr>
          <p:cNvSpPr txBox="1">
            <a:spLocks/>
          </p:cNvSpPr>
          <p:nvPr/>
        </p:nvSpPr>
        <p:spPr>
          <a:xfrm>
            <a:off x="838201" y="1557477"/>
            <a:ext cx="3220454" cy="1477328"/>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sz="3600" b="0" i="0" kern="1200">
                <a:solidFill>
                  <a:schemeClr val="tx1"/>
                </a:solidFill>
                <a:latin typeface="brandon_grotesquebold" panose="02000803000000000000" pitchFamily="2" charset="0"/>
                <a:ea typeface="+mj-ea"/>
                <a:cs typeface="+mj-cs"/>
              </a:defRPr>
            </a:lvl1pPr>
          </a:lstStyle>
          <a:p>
            <a:r>
              <a:rPr lang="en-US" sz="2000" b="1" i="0" dirty="0">
                <a:solidFill>
                  <a:srgbClr val="000000"/>
                </a:solidFill>
                <a:effectLst/>
                <a:latin typeface="Calibri" panose="020F0502020204030204" pitchFamily="34" charset="0"/>
              </a:rPr>
              <a:t>Mortality, Illness, and Injury:</a:t>
            </a:r>
          </a:p>
          <a:p>
            <a:r>
              <a:rPr lang="en-US" sz="2000" b="1" i="0" dirty="0">
                <a:solidFill>
                  <a:srgbClr val="000000"/>
                </a:solidFill>
                <a:effectLst/>
                <a:latin typeface="Calibri" panose="020F0502020204030204" pitchFamily="34" charset="0"/>
              </a:rPr>
              <a:t>Infant Mortality Rate </a:t>
            </a:r>
          </a:p>
          <a:p>
            <a:r>
              <a:rPr lang="en-US" sz="2000" b="1" i="0" dirty="0">
                <a:solidFill>
                  <a:srgbClr val="000000"/>
                </a:solidFill>
                <a:effectLst/>
                <a:latin typeface="Calibri" panose="020F0502020204030204" pitchFamily="34" charset="0"/>
              </a:rPr>
              <a:t>by Race and Ethnicity </a:t>
            </a:r>
          </a:p>
          <a:p>
            <a:r>
              <a:rPr lang="en-US" sz="2000" b="1" i="0" dirty="0">
                <a:solidFill>
                  <a:srgbClr val="000000"/>
                </a:solidFill>
                <a:effectLst/>
                <a:latin typeface="Calibri" panose="020F0502020204030204" pitchFamily="34" charset="0"/>
              </a:rPr>
              <a:t>and CCDPH District, </a:t>
            </a:r>
          </a:p>
          <a:p>
            <a:r>
              <a:rPr lang="en-US" sz="2000" b="1" i="0" dirty="0">
                <a:solidFill>
                  <a:srgbClr val="000000"/>
                </a:solidFill>
                <a:effectLst/>
                <a:latin typeface="Calibri" panose="020F0502020204030204" pitchFamily="34" charset="0"/>
              </a:rPr>
              <a:t>2013-2017</a:t>
            </a:r>
          </a:p>
        </p:txBody>
      </p:sp>
    </p:spTree>
    <p:extLst>
      <p:ext uri="{BB962C8B-B14F-4D97-AF65-F5344CB8AC3E}">
        <p14:creationId xmlns:p14="http://schemas.microsoft.com/office/powerpoint/2010/main" val="5066646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4B9F0D8-9443-43EE-8458-2B4026292F40}"/>
              </a:ext>
            </a:extLst>
          </p:cNvPr>
          <p:cNvSpPr>
            <a:spLocks noGrp="1"/>
          </p:cNvSpPr>
          <p:nvPr>
            <p:ph type="sldNum" sz="quarter" idx="12"/>
          </p:nvPr>
        </p:nvSpPr>
        <p:spPr/>
        <p:txBody>
          <a:bodyPr/>
          <a:lstStyle/>
          <a:p>
            <a:fld id="{EAC521D8-0276-7043-A50F-48E286C59F7E}" type="slidenum">
              <a:rPr lang="en-US" smtClean="0"/>
              <a:pPr/>
              <a:t>22</a:t>
            </a:fld>
            <a:endParaRPr lang="en-US"/>
          </a:p>
        </p:txBody>
      </p:sp>
      <p:pic>
        <p:nvPicPr>
          <p:cNvPr id="18" name="Picture 17" descr="P2845C3T85#yIS1">
            <a:extLst>
              <a:ext uri="{FF2B5EF4-FFF2-40B4-BE49-F238E27FC236}">
                <a16:creationId xmlns:a16="http://schemas.microsoft.com/office/drawing/2014/main" id="{0FBD3546-8918-4D06-90F0-3F9B3B3FE2A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453908" y="1375441"/>
            <a:ext cx="3237257" cy="2645893"/>
          </a:xfrm>
          <a:prstGeom prst="rect">
            <a:avLst/>
          </a:prstGeom>
          <a:noFill/>
        </p:spPr>
      </p:pic>
      <p:pic>
        <p:nvPicPr>
          <p:cNvPr id="19" name="Picture 18" descr="P2846C4T85#yIS1">
            <a:extLst>
              <a:ext uri="{FF2B5EF4-FFF2-40B4-BE49-F238E27FC236}">
                <a16:creationId xmlns:a16="http://schemas.microsoft.com/office/drawing/2014/main" id="{85B8815B-739A-4A0A-9C36-7AA906D848E1}"/>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400549" y="1375441"/>
            <a:ext cx="3200677" cy="2651990"/>
          </a:xfrm>
          <a:prstGeom prst="rect">
            <a:avLst/>
          </a:prstGeom>
          <a:noFill/>
        </p:spPr>
      </p:pic>
      <p:pic>
        <p:nvPicPr>
          <p:cNvPr id="20" name="Picture 19" descr="P2853C7T85#yIS1">
            <a:extLst>
              <a:ext uri="{FF2B5EF4-FFF2-40B4-BE49-F238E27FC236}">
                <a16:creationId xmlns:a16="http://schemas.microsoft.com/office/drawing/2014/main" id="{C422AE13-5E25-468F-A7D4-03FA3C50982A}"/>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428508" y="4032930"/>
            <a:ext cx="3200677" cy="2658086"/>
          </a:xfrm>
          <a:prstGeom prst="rect">
            <a:avLst/>
          </a:prstGeom>
          <a:noFill/>
        </p:spPr>
      </p:pic>
      <p:pic>
        <p:nvPicPr>
          <p:cNvPr id="21" name="Picture 20" descr="P2854C8T85#yIS1">
            <a:extLst>
              <a:ext uri="{FF2B5EF4-FFF2-40B4-BE49-F238E27FC236}">
                <a16:creationId xmlns:a16="http://schemas.microsoft.com/office/drawing/2014/main" id="{62452E19-AFD5-4BCE-B7FC-6E9098C3AB99}"/>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7375149" y="4032930"/>
            <a:ext cx="3249450" cy="2645893"/>
          </a:xfrm>
          <a:prstGeom prst="rect">
            <a:avLst/>
          </a:prstGeom>
          <a:noFill/>
        </p:spPr>
      </p:pic>
      <p:sp>
        <p:nvSpPr>
          <p:cNvPr id="15" name="TextBox 14">
            <a:extLst>
              <a:ext uri="{FF2B5EF4-FFF2-40B4-BE49-F238E27FC236}">
                <a16:creationId xmlns:a16="http://schemas.microsoft.com/office/drawing/2014/main" id="{F5B1F95D-942A-44B0-898A-A005DF7C7131}"/>
              </a:ext>
            </a:extLst>
          </p:cNvPr>
          <p:cNvSpPr txBox="1"/>
          <p:nvPr/>
        </p:nvSpPr>
        <p:spPr>
          <a:xfrm>
            <a:off x="3253277" y="6551464"/>
            <a:ext cx="2879684" cy="279103"/>
          </a:xfrm>
          <a:prstGeom prst="rect">
            <a:avLst/>
          </a:prstGeom>
          <a:noFill/>
        </p:spPr>
        <p:txBody>
          <a:bodyPr wrap="square">
            <a:spAutoFit/>
          </a:bodyPr>
          <a:lstStyle/>
          <a:p>
            <a:r>
              <a:rPr lang="en-US" sz="1200" b="0" i="1" dirty="0">
                <a:solidFill>
                  <a:srgbClr val="000000"/>
                </a:solidFill>
                <a:effectLst/>
                <a:latin typeface="Calibri" panose="020F0502020204030204" pitchFamily="34" charset="0"/>
              </a:rPr>
              <a:t>Data source: IDPH </a:t>
            </a:r>
            <a:r>
              <a:rPr lang="en-US" sz="1200" b="0" i="1" dirty="0" err="1">
                <a:solidFill>
                  <a:srgbClr val="000000"/>
                </a:solidFill>
                <a:effectLst/>
                <a:latin typeface="Calibri" panose="020F0502020204030204" pitchFamily="34" charset="0"/>
              </a:rPr>
              <a:t>Dealth</a:t>
            </a:r>
            <a:r>
              <a:rPr lang="en-US" sz="1200" b="0" i="1" dirty="0">
                <a:solidFill>
                  <a:srgbClr val="000000"/>
                </a:solidFill>
                <a:effectLst/>
                <a:latin typeface="Calibri" panose="020F0502020204030204" pitchFamily="34" charset="0"/>
              </a:rPr>
              <a:t> File, 2013-2017.</a:t>
            </a:r>
            <a:endParaRPr lang="en-US" sz="1200" dirty="0"/>
          </a:p>
        </p:txBody>
      </p:sp>
      <p:sp>
        <p:nvSpPr>
          <p:cNvPr id="14" name="Title 1">
            <a:extLst>
              <a:ext uri="{FF2B5EF4-FFF2-40B4-BE49-F238E27FC236}">
                <a16:creationId xmlns:a16="http://schemas.microsoft.com/office/drawing/2014/main" id="{7C7F9A09-B20C-41AC-885F-C209F935A7FE}"/>
              </a:ext>
            </a:extLst>
          </p:cNvPr>
          <p:cNvSpPr txBox="1">
            <a:spLocks/>
          </p:cNvSpPr>
          <p:nvPr/>
        </p:nvSpPr>
        <p:spPr>
          <a:xfrm>
            <a:off x="838200" y="692935"/>
            <a:ext cx="7896714" cy="590931"/>
          </a:xfrm>
          <a:prstGeom prst="rect">
            <a:avLst/>
          </a:prstGeom>
        </p:spPr>
        <p:txBody>
          <a:bodyPr vert="horz" wrap="none" lIns="91440" tIns="45720" rIns="91440" bIns="45720" rtlCol="0" anchor="ctr">
            <a:spAutoFit/>
          </a:bodyPr>
          <a:lstStyle>
            <a:lvl1pPr algn="l" defTabSz="914400" rtl="0" eaLnBrk="1" latinLnBrk="0" hangingPunct="1">
              <a:lnSpc>
                <a:spcPct val="90000"/>
              </a:lnSpc>
              <a:spcBef>
                <a:spcPct val="0"/>
              </a:spcBef>
              <a:buNone/>
              <a:defRPr sz="3600" b="0" i="0" kern="1200">
                <a:solidFill>
                  <a:schemeClr val="tx1"/>
                </a:solidFill>
                <a:latin typeface="brandon_grotesquebold" panose="02000803000000000000" pitchFamily="2" charset="0"/>
                <a:ea typeface="+mj-ea"/>
                <a:cs typeface="+mj-cs"/>
              </a:defRPr>
            </a:lvl1pPr>
          </a:lstStyle>
          <a:p>
            <a:r>
              <a:rPr lang="en-US" dirty="0">
                <a:solidFill>
                  <a:schemeClr val="tx1">
                    <a:lumMod val="90000"/>
                    <a:lumOff val="10000"/>
                  </a:schemeClr>
                </a:solidFill>
                <a:latin typeface="brandon_grotesquebold"/>
              </a:rPr>
              <a:t>CHSA</a:t>
            </a:r>
            <a:r>
              <a:rPr lang="en-US" dirty="0">
                <a:solidFill>
                  <a:srgbClr val="F48474"/>
                </a:solidFill>
                <a:latin typeface="brandon_grotesquebold"/>
              </a:rPr>
              <a:t>|</a:t>
            </a:r>
            <a:r>
              <a:rPr lang="en-US" dirty="0">
                <a:solidFill>
                  <a:schemeClr val="tx1">
                    <a:lumMod val="90000"/>
                    <a:lumOff val="10000"/>
                  </a:schemeClr>
                </a:solidFill>
                <a:latin typeface="brandon_grotesquebold"/>
              </a:rPr>
              <a:t> </a:t>
            </a:r>
            <a:r>
              <a:rPr lang="en-US" dirty="0">
                <a:solidFill>
                  <a:schemeClr val="bg1">
                    <a:lumMod val="50000"/>
                  </a:schemeClr>
                </a:solidFill>
                <a:latin typeface="brandon_grotesquebold"/>
              </a:rPr>
              <a:t>Health Behaviors &amp; Outcomes</a:t>
            </a:r>
            <a:endParaRPr lang="en-US" dirty="0">
              <a:solidFill>
                <a:schemeClr val="bg1">
                  <a:lumMod val="50000"/>
                </a:schemeClr>
              </a:solidFill>
            </a:endParaRPr>
          </a:p>
        </p:txBody>
      </p:sp>
      <p:sp>
        <p:nvSpPr>
          <p:cNvPr id="22" name="Title 1">
            <a:extLst>
              <a:ext uri="{FF2B5EF4-FFF2-40B4-BE49-F238E27FC236}">
                <a16:creationId xmlns:a16="http://schemas.microsoft.com/office/drawing/2014/main" id="{7B01BE0B-08A7-4651-B0BD-0B1F86E93DCD}"/>
              </a:ext>
            </a:extLst>
          </p:cNvPr>
          <p:cNvSpPr txBox="1">
            <a:spLocks/>
          </p:cNvSpPr>
          <p:nvPr/>
        </p:nvSpPr>
        <p:spPr>
          <a:xfrm>
            <a:off x="838201" y="1695976"/>
            <a:ext cx="2094283" cy="1200329"/>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sz="3600" b="0" i="0" kern="1200">
                <a:solidFill>
                  <a:schemeClr val="tx1"/>
                </a:solidFill>
                <a:latin typeface="brandon_grotesquebold" panose="02000803000000000000" pitchFamily="2" charset="0"/>
                <a:ea typeface="+mj-ea"/>
                <a:cs typeface="+mj-cs"/>
              </a:defRPr>
            </a:lvl1pPr>
          </a:lstStyle>
          <a:p>
            <a:r>
              <a:rPr lang="en-US" sz="2000" b="1" i="0" dirty="0">
                <a:solidFill>
                  <a:srgbClr val="000000"/>
                </a:solidFill>
                <a:effectLst/>
                <a:latin typeface="Calibri" panose="020F0502020204030204" pitchFamily="34" charset="0"/>
              </a:rPr>
              <a:t>Leading Causes of Death by Race/Ethnicity, 2013-2017</a:t>
            </a:r>
          </a:p>
        </p:txBody>
      </p:sp>
      <p:sp>
        <p:nvSpPr>
          <p:cNvPr id="10" name="Text Placeholder 9">
            <a:extLst>
              <a:ext uri="{FF2B5EF4-FFF2-40B4-BE49-F238E27FC236}">
                <a16:creationId xmlns:a16="http://schemas.microsoft.com/office/drawing/2014/main" id="{233EBC6E-C79B-42D2-8E3C-251BB30D6032}"/>
              </a:ext>
            </a:extLst>
          </p:cNvPr>
          <p:cNvSpPr>
            <a:spLocks noGrp="1"/>
          </p:cNvSpPr>
          <p:nvPr>
            <p:ph type="body" sz="quarter" idx="13"/>
          </p:nvPr>
        </p:nvSpPr>
        <p:spPr>
          <a:xfrm>
            <a:off x="5391420" y="2698387"/>
            <a:ext cx="708848" cy="390107"/>
          </a:xfrm>
        </p:spPr>
        <p:txBody>
          <a:bodyPr/>
          <a:lstStyle/>
          <a:p>
            <a:r>
              <a:rPr lang="en-US" sz="1800" b="1" dirty="0">
                <a:solidFill>
                  <a:schemeClr val="tx1"/>
                </a:solidFill>
                <a:latin typeface="Calibri" panose="020F0502020204030204" pitchFamily="34" charset="0"/>
                <a:cs typeface="Calibri" panose="020F0502020204030204" pitchFamily="34" charset="0"/>
              </a:rPr>
              <a:t>Asian</a:t>
            </a:r>
          </a:p>
        </p:txBody>
      </p:sp>
      <p:sp>
        <p:nvSpPr>
          <p:cNvPr id="13" name="Text Placeholder 9">
            <a:extLst>
              <a:ext uri="{FF2B5EF4-FFF2-40B4-BE49-F238E27FC236}">
                <a16:creationId xmlns:a16="http://schemas.microsoft.com/office/drawing/2014/main" id="{6C55E50F-CEF4-47C8-B07C-08639C8027D6}"/>
              </a:ext>
            </a:extLst>
          </p:cNvPr>
          <p:cNvSpPr txBox="1">
            <a:spLocks/>
          </p:cNvSpPr>
          <p:nvPr/>
        </p:nvSpPr>
        <p:spPr>
          <a:xfrm>
            <a:off x="9299932" y="2698387"/>
            <a:ext cx="691215" cy="390107"/>
          </a:xfrm>
          <a:prstGeom prst="rect">
            <a:avLst/>
          </a:prstGeom>
        </p:spPr>
        <p:txBody>
          <a:bodyPr vert="horz" wrap="none" lIns="91440" tIns="45720" rIns="91440" bIns="45720" rtlCol="0">
            <a:spAutoFit/>
          </a:bodyPr>
          <a:lstStyle>
            <a:lvl1pPr marL="0" indent="0" algn="l" defTabSz="914400" rtl="0" eaLnBrk="1" latinLnBrk="0" hangingPunct="1">
              <a:lnSpc>
                <a:spcPct val="114000"/>
              </a:lnSpc>
              <a:spcBef>
                <a:spcPts val="1000"/>
              </a:spcBef>
              <a:buClr>
                <a:srgbClr val="26C9D4"/>
              </a:buClr>
              <a:buFont typeface="Arial" panose="020B0604020202020204" pitchFamily="34" charset="0"/>
              <a:buNone/>
              <a:defRPr sz="2400" kern="1200">
                <a:solidFill>
                  <a:srgbClr val="21B6C1"/>
                </a:solidFill>
                <a:latin typeface="brandon_grotesquebold" panose="020B0604020202020204" charset="0"/>
                <a:ea typeface="+mn-ea"/>
                <a:cs typeface="+mn-cs"/>
              </a:defRPr>
            </a:lvl1pPr>
            <a:lvl2pPr marL="457200" indent="-228600" algn="l" defTabSz="914400" rtl="0" eaLnBrk="1" latinLnBrk="0" hangingPunct="1">
              <a:lnSpc>
                <a:spcPct val="114000"/>
              </a:lnSpc>
              <a:spcBef>
                <a:spcPts val="500"/>
              </a:spcBef>
              <a:buClr>
                <a:srgbClr val="26C9D4"/>
              </a:buClr>
              <a:buFont typeface="Arial" panose="020B0604020202020204" pitchFamily="34" charset="0"/>
              <a:buChar char="•"/>
              <a:defRPr sz="1800" kern="1200">
                <a:solidFill>
                  <a:schemeClr val="tx1"/>
                </a:solidFill>
                <a:latin typeface="Georgia" panose="02040502050405020303" pitchFamily="18" charset="0"/>
                <a:ea typeface="+mn-ea"/>
                <a:cs typeface="+mn-cs"/>
              </a:defRPr>
            </a:lvl2pPr>
            <a:lvl3pPr marL="914400" indent="-228600" algn="l" defTabSz="914400" rtl="0" eaLnBrk="1" latinLnBrk="0" hangingPunct="1">
              <a:lnSpc>
                <a:spcPct val="114000"/>
              </a:lnSpc>
              <a:spcBef>
                <a:spcPts val="500"/>
              </a:spcBef>
              <a:buClr>
                <a:srgbClr val="26C9D4"/>
              </a:buClr>
              <a:buFont typeface="Arial" panose="020B0604020202020204" pitchFamily="34" charset="0"/>
              <a:buChar char="•"/>
              <a:defRPr sz="1800" kern="1200">
                <a:solidFill>
                  <a:schemeClr val="tx1"/>
                </a:solidFill>
                <a:latin typeface="Georgia" panose="02040502050405020303" pitchFamily="18" charset="0"/>
                <a:ea typeface="+mn-ea"/>
                <a:cs typeface="+mn-cs"/>
              </a:defRPr>
            </a:lvl3pPr>
            <a:lvl4pPr marL="1371600" indent="-228600" algn="l" defTabSz="914400" rtl="0" eaLnBrk="1" latinLnBrk="0" hangingPunct="1">
              <a:lnSpc>
                <a:spcPct val="114000"/>
              </a:lnSpc>
              <a:spcBef>
                <a:spcPts val="500"/>
              </a:spcBef>
              <a:buClr>
                <a:srgbClr val="26C9D4"/>
              </a:buClr>
              <a:buFont typeface="Arial" panose="020B0604020202020204" pitchFamily="34" charset="0"/>
              <a:buChar char="•"/>
              <a:defRPr sz="1800" kern="1200">
                <a:solidFill>
                  <a:schemeClr val="tx1"/>
                </a:solidFill>
                <a:latin typeface="Georgia" panose="02040502050405020303" pitchFamily="18" charset="0"/>
                <a:ea typeface="+mn-ea"/>
                <a:cs typeface="+mn-cs"/>
              </a:defRPr>
            </a:lvl4pPr>
            <a:lvl5pPr marL="1828800" indent="-228600" algn="l" defTabSz="914400" rtl="0" eaLnBrk="1" latinLnBrk="0" hangingPunct="1">
              <a:lnSpc>
                <a:spcPct val="114000"/>
              </a:lnSpc>
              <a:spcBef>
                <a:spcPts val="500"/>
              </a:spcBef>
              <a:buClr>
                <a:srgbClr val="26C9D4"/>
              </a:buClr>
              <a:buFont typeface="Arial" panose="020B0604020202020204" pitchFamily="34" charset="0"/>
              <a:buChar char="•"/>
              <a:defRPr sz="1800" kern="1200">
                <a:solidFill>
                  <a:schemeClr val="tx1"/>
                </a:solidFill>
                <a:latin typeface="Georgia" panose="02040502050405020303"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b="1" dirty="0">
                <a:solidFill>
                  <a:schemeClr val="tx1"/>
                </a:solidFill>
                <a:latin typeface="Calibri" panose="020F0502020204030204" pitchFamily="34" charset="0"/>
                <a:cs typeface="Calibri" panose="020F0502020204030204" pitchFamily="34" charset="0"/>
              </a:rPr>
              <a:t>Black</a:t>
            </a:r>
          </a:p>
        </p:txBody>
      </p:sp>
      <p:sp>
        <p:nvSpPr>
          <p:cNvPr id="11" name="Text Placeholder 9">
            <a:extLst>
              <a:ext uri="{FF2B5EF4-FFF2-40B4-BE49-F238E27FC236}">
                <a16:creationId xmlns:a16="http://schemas.microsoft.com/office/drawing/2014/main" id="{314DEEEB-BF89-4D13-9713-CE459EF10F8E}"/>
              </a:ext>
            </a:extLst>
          </p:cNvPr>
          <p:cNvSpPr txBox="1">
            <a:spLocks/>
          </p:cNvSpPr>
          <p:nvPr/>
        </p:nvSpPr>
        <p:spPr>
          <a:xfrm>
            <a:off x="5366020" y="5517138"/>
            <a:ext cx="766941" cy="390107"/>
          </a:xfrm>
          <a:prstGeom prst="rect">
            <a:avLst/>
          </a:prstGeom>
        </p:spPr>
        <p:txBody>
          <a:bodyPr vert="horz" wrap="none" lIns="91440" tIns="45720" rIns="91440" bIns="45720" rtlCol="0">
            <a:spAutoFit/>
          </a:bodyPr>
          <a:lstStyle>
            <a:lvl1pPr marL="0" indent="0" algn="l" defTabSz="914400" rtl="0" eaLnBrk="1" latinLnBrk="0" hangingPunct="1">
              <a:lnSpc>
                <a:spcPct val="114000"/>
              </a:lnSpc>
              <a:spcBef>
                <a:spcPts val="1000"/>
              </a:spcBef>
              <a:buClr>
                <a:srgbClr val="26C9D4"/>
              </a:buClr>
              <a:buFont typeface="Arial" panose="020B0604020202020204" pitchFamily="34" charset="0"/>
              <a:buNone/>
              <a:defRPr sz="2400" kern="1200">
                <a:solidFill>
                  <a:srgbClr val="21B6C1"/>
                </a:solidFill>
                <a:latin typeface="brandon_grotesquebold" panose="020B0604020202020204" charset="0"/>
                <a:ea typeface="+mn-ea"/>
                <a:cs typeface="+mn-cs"/>
              </a:defRPr>
            </a:lvl1pPr>
            <a:lvl2pPr marL="457200" indent="-228600" algn="l" defTabSz="914400" rtl="0" eaLnBrk="1" latinLnBrk="0" hangingPunct="1">
              <a:lnSpc>
                <a:spcPct val="114000"/>
              </a:lnSpc>
              <a:spcBef>
                <a:spcPts val="500"/>
              </a:spcBef>
              <a:buClr>
                <a:srgbClr val="26C9D4"/>
              </a:buClr>
              <a:buFont typeface="Arial" panose="020B0604020202020204" pitchFamily="34" charset="0"/>
              <a:buChar char="•"/>
              <a:defRPr sz="1800" kern="1200">
                <a:solidFill>
                  <a:schemeClr val="tx1"/>
                </a:solidFill>
                <a:latin typeface="Georgia" panose="02040502050405020303" pitchFamily="18" charset="0"/>
                <a:ea typeface="+mn-ea"/>
                <a:cs typeface="+mn-cs"/>
              </a:defRPr>
            </a:lvl2pPr>
            <a:lvl3pPr marL="914400" indent="-228600" algn="l" defTabSz="914400" rtl="0" eaLnBrk="1" latinLnBrk="0" hangingPunct="1">
              <a:lnSpc>
                <a:spcPct val="114000"/>
              </a:lnSpc>
              <a:spcBef>
                <a:spcPts val="500"/>
              </a:spcBef>
              <a:buClr>
                <a:srgbClr val="26C9D4"/>
              </a:buClr>
              <a:buFont typeface="Arial" panose="020B0604020202020204" pitchFamily="34" charset="0"/>
              <a:buChar char="•"/>
              <a:defRPr sz="1800" kern="1200">
                <a:solidFill>
                  <a:schemeClr val="tx1"/>
                </a:solidFill>
                <a:latin typeface="Georgia" panose="02040502050405020303" pitchFamily="18" charset="0"/>
                <a:ea typeface="+mn-ea"/>
                <a:cs typeface="+mn-cs"/>
              </a:defRPr>
            </a:lvl3pPr>
            <a:lvl4pPr marL="1371600" indent="-228600" algn="l" defTabSz="914400" rtl="0" eaLnBrk="1" latinLnBrk="0" hangingPunct="1">
              <a:lnSpc>
                <a:spcPct val="114000"/>
              </a:lnSpc>
              <a:spcBef>
                <a:spcPts val="500"/>
              </a:spcBef>
              <a:buClr>
                <a:srgbClr val="26C9D4"/>
              </a:buClr>
              <a:buFont typeface="Arial" panose="020B0604020202020204" pitchFamily="34" charset="0"/>
              <a:buChar char="•"/>
              <a:defRPr sz="1800" kern="1200">
                <a:solidFill>
                  <a:schemeClr val="tx1"/>
                </a:solidFill>
                <a:latin typeface="Georgia" panose="02040502050405020303" pitchFamily="18" charset="0"/>
                <a:ea typeface="+mn-ea"/>
                <a:cs typeface="+mn-cs"/>
              </a:defRPr>
            </a:lvl4pPr>
            <a:lvl5pPr marL="1828800" indent="-228600" algn="l" defTabSz="914400" rtl="0" eaLnBrk="1" latinLnBrk="0" hangingPunct="1">
              <a:lnSpc>
                <a:spcPct val="114000"/>
              </a:lnSpc>
              <a:spcBef>
                <a:spcPts val="500"/>
              </a:spcBef>
              <a:buClr>
                <a:srgbClr val="26C9D4"/>
              </a:buClr>
              <a:buFont typeface="Arial" panose="020B0604020202020204" pitchFamily="34" charset="0"/>
              <a:buChar char="•"/>
              <a:defRPr sz="1800" kern="1200">
                <a:solidFill>
                  <a:schemeClr val="tx1"/>
                </a:solidFill>
                <a:latin typeface="Georgia" panose="02040502050405020303"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b="1" dirty="0">
                <a:solidFill>
                  <a:schemeClr val="tx1"/>
                </a:solidFill>
                <a:latin typeface="Calibri" panose="020F0502020204030204" pitchFamily="34" charset="0"/>
                <a:cs typeface="Calibri" panose="020F0502020204030204" pitchFamily="34" charset="0"/>
              </a:rPr>
              <a:t>White</a:t>
            </a:r>
          </a:p>
        </p:txBody>
      </p:sp>
      <p:sp>
        <p:nvSpPr>
          <p:cNvPr id="12" name="Text Placeholder 9">
            <a:extLst>
              <a:ext uri="{FF2B5EF4-FFF2-40B4-BE49-F238E27FC236}">
                <a16:creationId xmlns:a16="http://schemas.microsoft.com/office/drawing/2014/main" id="{D6303F47-F9B7-4BBC-914A-B54C2E345661}"/>
              </a:ext>
            </a:extLst>
          </p:cNvPr>
          <p:cNvSpPr txBox="1">
            <a:spLocks/>
          </p:cNvSpPr>
          <p:nvPr/>
        </p:nvSpPr>
        <p:spPr>
          <a:xfrm>
            <a:off x="9274532" y="5517138"/>
            <a:ext cx="990977" cy="390107"/>
          </a:xfrm>
          <a:prstGeom prst="rect">
            <a:avLst/>
          </a:prstGeom>
        </p:spPr>
        <p:txBody>
          <a:bodyPr vert="horz" wrap="none" lIns="91440" tIns="45720" rIns="91440" bIns="45720" rtlCol="0">
            <a:spAutoFit/>
          </a:bodyPr>
          <a:lstStyle>
            <a:lvl1pPr marL="0" indent="0" algn="l" defTabSz="914400" rtl="0" eaLnBrk="1" latinLnBrk="0" hangingPunct="1">
              <a:lnSpc>
                <a:spcPct val="114000"/>
              </a:lnSpc>
              <a:spcBef>
                <a:spcPts val="1000"/>
              </a:spcBef>
              <a:buClr>
                <a:srgbClr val="26C9D4"/>
              </a:buClr>
              <a:buFont typeface="Arial" panose="020B0604020202020204" pitchFamily="34" charset="0"/>
              <a:buNone/>
              <a:defRPr sz="2400" kern="1200">
                <a:solidFill>
                  <a:srgbClr val="21B6C1"/>
                </a:solidFill>
                <a:latin typeface="brandon_grotesquebold" panose="020B0604020202020204" charset="0"/>
                <a:ea typeface="+mn-ea"/>
                <a:cs typeface="+mn-cs"/>
              </a:defRPr>
            </a:lvl1pPr>
            <a:lvl2pPr marL="457200" indent="-228600" algn="l" defTabSz="914400" rtl="0" eaLnBrk="1" latinLnBrk="0" hangingPunct="1">
              <a:lnSpc>
                <a:spcPct val="114000"/>
              </a:lnSpc>
              <a:spcBef>
                <a:spcPts val="500"/>
              </a:spcBef>
              <a:buClr>
                <a:srgbClr val="26C9D4"/>
              </a:buClr>
              <a:buFont typeface="Arial" panose="020B0604020202020204" pitchFamily="34" charset="0"/>
              <a:buChar char="•"/>
              <a:defRPr sz="1800" kern="1200">
                <a:solidFill>
                  <a:schemeClr val="tx1"/>
                </a:solidFill>
                <a:latin typeface="Georgia" panose="02040502050405020303" pitchFamily="18" charset="0"/>
                <a:ea typeface="+mn-ea"/>
                <a:cs typeface="+mn-cs"/>
              </a:defRPr>
            </a:lvl2pPr>
            <a:lvl3pPr marL="914400" indent="-228600" algn="l" defTabSz="914400" rtl="0" eaLnBrk="1" latinLnBrk="0" hangingPunct="1">
              <a:lnSpc>
                <a:spcPct val="114000"/>
              </a:lnSpc>
              <a:spcBef>
                <a:spcPts val="500"/>
              </a:spcBef>
              <a:buClr>
                <a:srgbClr val="26C9D4"/>
              </a:buClr>
              <a:buFont typeface="Arial" panose="020B0604020202020204" pitchFamily="34" charset="0"/>
              <a:buChar char="•"/>
              <a:defRPr sz="1800" kern="1200">
                <a:solidFill>
                  <a:schemeClr val="tx1"/>
                </a:solidFill>
                <a:latin typeface="Georgia" panose="02040502050405020303" pitchFamily="18" charset="0"/>
                <a:ea typeface="+mn-ea"/>
                <a:cs typeface="+mn-cs"/>
              </a:defRPr>
            </a:lvl3pPr>
            <a:lvl4pPr marL="1371600" indent="-228600" algn="l" defTabSz="914400" rtl="0" eaLnBrk="1" latinLnBrk="0" hangingPunct="1">
              <a:lnSpc>
                <a:spcPct val="114000"/>
              </a:lnSpc>
              <a:spcBef>
                <a:spcPts val="500"/>
              </a:spcBef>
              <a:buClr>
                <a:srgbClr val="26C9D4"/>
              </a:buClr>
              <a:buFont typeface="Arial" panose="020B0604020202020204" pitchFamily="34" charset="0"/>
              <a:buChar char="•"/>
              <a:defRPr sz="1800" kern="1200">
                <a:solidFill>
                  <a:schemeClr val="tx1"/>
                </a:solidFill>
                <a:latin typeface="Georgia" panose="02040502050405020303" pitchFamily="18" charset="0"/>
                <a:ea typeface="+mn-ea"/>
                <a:cs typeface="+mn-cs"/>
              </a:defRPr>
            </a:lvl4pPr>
            <a:lvl5pPr marL="1828800" indent="-228600" algn="l" defTabSz="914400" rtl="0" eaLnBrk="1" latinLnBrk="0" hangingPunct="1">
              <a:lnSpc>
                <a:spcPct val="114000"/>
              </a:lnSpc>
              <a:spcBef>
                <a:spcPts val="500"/>
              </a:spcBef>
              <a:buClr>
                <a:srgbClr val="26C9D4"/>
              </a:buClr>
              <a:buFont typeface="Arial" panose="020B0604020202020204" pitchFamily="34" charset="0"/>
              <a:buChar char="•"/>
              <a:defRPr sz="1800" kern="1200">
                <a:solidFill>
                  <a:schemeClr val="tx1"/>
                </a:solidFill>
                <a:latin typeface="Georgia" panose="02040502050405020303"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b="1" dirty="0">
                <a:solidFill>
                  <a:schemeClr val="tx1"/>
                </a:solidFill>
                <a:latin typeface="Calibri" panose="020F0502020204030204" pitchFamily="34" charset="0"/>
                <a:cs typeface="Calibri" panose="020F0502020204030204" pitchFamily="34" charset="0"/>
              </a:rPr>
              <a:t>Hispanic</a:t>
            </a:r>
          </a:p>
        </p:txBody>
      </p:sp>
    </p:spTree>
    <p:extLst>
      <p:ext uri="{BB962C8B-B14F-4D97-AF65-F5344CB8AC3E}">
        <p14:creationId xmlns:p14="http://schemas.microsoft.com/office/powerpoint/2010/main" val="16734637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40E740-55BE-47FA-A37D-4B85CB8B75B8}"/>
              </a:ext>
            </a:extLst>
          </p:cNvPr>
          <p:cNvSpPr>
            <a:spLocks noGrp="1"/>
          </p:cNvSpPr>
          <p:nvPr>
            <p:ph type="title"/>
          </p:nvPr>
        </p:nvSpPr>
        <p:spPr>
          <a:xfrm>
            <a:off x="838200" y="692935"/>
            <a:ext cx="7896714" cy="590931"/>
          </a:xfrm>
        </p:spPr>
        <p:txBody>
          <a:bodyPr/>
          <a:lstStyle/>
          <a:p>
            <a:r>
              <a:rPr lang="en-US">
                <a:solidFill>
                  <a:schemeClr val="tx1">
                    <a:lumMod val="90000"/>
                    <a:lumOff val="10000"/>
                  </a:schemeClr>
                </a:solidFill>
                <a:latin typeface="brandon_grotesquebold"/>
              </a:rPr>
              <a:t>CHSA</a:t>
            </a:r>
            <a:r>
              <a:rPr lang="en-US">
                <a:solidFill>
                  <a:srgbClr val="F48474"/>
                </a:solidFill>
                <a:latin typeface="brandon_grotesquebold"/>
              </a:rPr>
              <a:t>|</a:t>
            </a:r>
            <a:r>
              <a:rPr lang="en-US">
                <a:solidFill>
                  <a:schemeClr val="tx1">
                    <a:lumMod val="90000"/>
                    <a:lumOff val="10000"/>
                  </a:schemeClr>
                </a:solidFill>
                <a:latin typeface="brandon_grotesquebold"/>
              </a:rPr>
              <a:t> </a:t>
            </a:r>
            <a:r>
              <a:rPr lang="en-US">
                <a:solidFill>
                  <a:schemeClr val="bg1">
                    <a:lumMod val="50000"/>
                  </a:schemeClr>
                </a:solidFill>
                <a:latin typeface="brandon_grotesquebold"/>
              </a:rPr>
              <a:t>Health Behaviors &amp; Outcomes</a:t>
            </a:r>
            <a:endParaRPr lang="en-US">
              <a:solidFill>
                <a:schemeClr val="bg1">
                  <a:lumMod val="50000"/>
                </a:schemeClr>
              </a:solidFill>
            </a:endParaRPr>
          </a:p>
        </p:txBody>
      </p:sp>
      <p:sp>
        <p:nvSpPr>
          <p:cNvPr id="4" name="Slide Number Placeholder 3">
            <a:extLst>
              <a:ext uri="{FF2B5EF4-FFF2-40B4-BE49-F238E27FC236}">
                <a16:creationId xmlns:a16="http://schemas.microsoft.com/office/drawing/2014/main" id="{74B9F0D8-9443-43EE-8458-2B4026292F40}"/>
              </a:ext>
            </a:extLst>
          </p:cNvPr>
          <p:cNvSpPr>
            <a:spLocks noGrp="1"/>
          </p:cNvSpPr>
          <p:nvPr>
            <p:ph type="sldNum" sz="quarter" idx="12"/>
          </p:nvPr>
        </p:nvSpPr>
        <p:spPr/>
        <p:txBody>
          <a:bodyPr/>
          <a:lstStyle/>
          <a:p>
            <a:fld id="{EAC521D8-0276-7043-A50F-48E286C59F7E}" type="slidenum">
              <a:rPr lang="en-US" smtClean="0"/>
              <a:pPr/>
              <a:t>23</a:t>
            </a:fld>
            <a:endParaRPr lang="en-US"/>
          </a:p>
        </p:txBody>
      </p:sp>
      <p:pic>
        <p:nvPicPr>
          <p:cNvPr id="7" name="Picture 6" descr="A picture containing text&#10;&#10;Description automatically generated">
            <a:extLst>
              <a:ext uri="{FF2B5EF4-FFF2-40B4-BE49-F238E27FC236}">
                <a16:creationId xmlns:a16="http://schemas.microsoft.com/office/drawing/2014/main" id="{DE9239B8-DA21-46EA-A9A3-A5CFFCD94CD9}"/>
              </a:ext>
            </a:extLst>
          </p:cNvPr>
          <p:cNvPicPr>
            <a:picLocks noChangeAspect="1"/>
          </p:cNvPicPr>
          <p:nvPr/>
        </p:nvPicPr>
        <p:blipFill>
          <a:blip r:embed="rId3"/>
          <a:stretch>
            <a:fillRect/>
          </a:stretch>
        </p:blipFill>
        <p:spPr>
          <a:xfrm>
            <a:off x="394642" y="5842132"/>
            <a:ext cx="2892552" cy="877824"/>
          </a:xfrm>
          <a:prstGeom prst="rect">
            <a:avLst/>
          </a:prstGeom>
        </p:spPr>
      </p:pic>
      <p:pic>
        <p:nvPicPr>
          <p:cNvPr id="10" name="Picture 9" descr="P2732#yIS1">
            <a:extLst>
              <a:ext uri="{FF2B5EF4-FFF2-40B4-BE49-F238E27FC236}">
                <a16:creationId xmlns:a16="http://schemas.microsoft.com/office/drawing/2014/main" id="{8D175E53-1DE0-47B0-A007-F47BEC43A1C0}"/>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330700" y="1557477"/>
            <a:ext cx="6858595" cy="3368333"/>
          </a:xfrm>
          <a:prstGeom prst="rect">
            <a:avLst/>
          </a:prstGeom>
          <a:noFill/>
        </p:spPr>
      </p:pic>
      <p:sp>
        <p:nvSpPr>
          <p:cNvPr id="8" name="TextBox 7">
            <a:extLst>
              <a:ext uri="{FF2B5EF4-FFF2-40B4-BE49-F238E27FC236}">
                <a16:creationId xmlns:a16="http://schemas.microsoft.com/office/drawing/2014/main" id="{282EC9E8-6D00-4DA7-BA9F-22A2A20902BE}"/>
              </a:ext>
            </a:extLst>
          </p:cNvPr>
          <p:cNvSpPr txBox="1"/>
          <p:nvPr/>
        </p:nvSpPr>
        <p:spPr>
          <a:xfrm>
            <a:off x="4330700" y="5093361"/>
            <a:ext cx="6154420" cy="874085"/>
          </a:xfrm>
          <a:prstGeom prst="rect">
            <a:avLst/>
          </a:prstGeom>
          <a:noFill/>
        </p:spPr>
        <p:txBody>
          <a:bodyPr wrap="square">
            <a:spAutoFit/>
          </a:bodyPr>
          <a:lstStyle/>
          <a:p>
            <a:pPr marL="0" marR="0">
              <a:lnSpc>
                <a:spcPct val="107000"/>
              </a:lnSpc>
              <a:spcBef>
                <a:spcPts val="0"/>
              </a:spcBef>
              <a:spcAft>
                <a:spcPts val="800"/>
              </a:spcAft>
            </a:pPr>
            <a:r>
              <a:rPr lang="en-US" sz="1200" i="1" dirty="0">
                <a:effectLst/>
                <a:latin typeface="Calibri" panose="020F0502020204030204" pitchFamily="34" charset="0"/>
                <a:ea typeface="Calibri" panose="020F0502020204030204" pitchFamily="34" charset="0"/>
                <a:cs typeface="Arial" panose="020B0604020202020204" pitchFamily="34" charset="0"/>
              </a:rPr>
              <a:t>Target: 11.1 deaths per 100,000 (U.S. Rate 2013-2017); Mortality ICD-10 Codes: Underlying Cause X40–X44, X60–X64, X85, Y10–Y14 and Any Cause T40.0, T40.1, T40.2, T40.3, T40.4, or T40; Data sources: Illinois Department of Public Health (IDPH) Death File, 2013-2017; National Center for Health Statistics, Compressed Mortality File 2013-2017</a:t>
            </a:r>
          </a:p>
        </p:txBody>
      </p:sp>
      <p:sp>
        <p:nvSpPr>
          <p:cNvPr id="11" name="Title 1">
            <a:extLst>
              <a:ext uri="{FF2B5EF4-FFF2-40B4-BE49-F238E27FC236}">
                <a16:creationId xmlns:a16="http://schemas.microsoft.com/office/drawing/2014/main" id="{9FE6F65B-5237-4D99-9651-FF45C01A7919}"/>
              </a:ext>
            </a:extLst>
          </p:cNvPr>
          <p:cNvSpPr txBox="1">
            <a:spLocks/>
          </p:cNvSpPr>
          <p:nvPr/>
        </p:nvSpPr>
        <p:spPr>
          <a:xfrm>
            <a:off x="838201" y="1557477"/>
            <a:ext cx="3220454" cy="1477328"/>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sz="3600" b="0" i="0" kern="1200">
                <a:solidFill>
                  <a:schemeClr val="tx1"/>
                </a:solidFill>
                <a:latin typeface="brandon_grotesquebold" panose="02000803000000000000" pitchFamily="2" charset="0"/>
                <a:ea typeface="+mj-ea"/>
                <a:cs typeface="+mj-cs"/>
              </a:defRPr>
            </a:lvl1pPr>
          </a:lstStyle>
          <a:p>
            <a:r>
              <a:rPr lang="en-US" sz="2000" b="1" i="0" dirty="0">
                <a:solidFill>
                  <a:srgbClr val="000000"/>
                </a:solidFill>
                <a:effectLst/>
                <a:latin typeface="Calibri" panose="020F0502020204030204" pitchFamily="34" charset="0"/>
              </a:rPr>
              <a:t>Mortality, Illness, and Injury:</a:t>
            </a:r>
          </a:p>
          <a:p>
            <a:r>
              <a:rPr lang="en-US" sz="2000" b="1" i="0" dirty="0">
                <a:solidFill>
                  <a:srgbClr val="000000"/>
                </a:solidFill>
                <a:effectLst/>
                <a:latin typeface="Calibri" panose="020F0502020204030204" pitchFamily="34" charset="0"/>
              </a:rPr>
              <a:t>Opioid Overdose Mortality Rate by Race and Ethnicity </a:t>
            </a:r>
          </a:p>
          <a:p>
            <a:r>
              <a:rPr lang="en-US" sz="2000" b="1" i="0" dirty="0">
                <a:solidFill>
                  <a:srgbClr val="000000"/>
                </a:solidFill>
                <a:effectLst/>
                <a:latin typeface="Calibri" panose="020F0502020204030204" pitchFamily="34" charset="0"/>
              </a:rPr>
              <a:t>and CCDPH District, </a:t>
            </a:r>
          </a:p>
          <a:p>
            <a:r>
              <a:rPr lang="en-US" sz="2000" b="1" i="0" dirty="0">
                <a:solidFill>
                  <a:srgbClr val="000000"/>
                </a:solidFill>
                <a:effectLst/>
                <a:latin typeface="Calibri" panose="020F0502020204030204" pitchFamily="34" charset="0"/>
              </a:rPr>
              <a:t>2013-2017</a:t>
            </a:r>
          </a:p>
        </p:txBody>
      </p:sp>
    </p:spTree>
    <p:extLst>
      <p:ext uri="{BB962C8B-B14F-4D97-AF65-F5344CB8AC3E}">
        <p14:creationId xmlns:p14="http://schemas.microsoft.com/office/powerpoint/2010/main" val="36405355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40E740-55BE-47FA-A37D-4B85CB8B75B8}"/>
              </a:ext>
            </a:extLst>
          </p:cNvPr>
          <p:cNvSpPr>
            <a:spLocks noGrp="1"/>
          </p:cNvSpPr>
          <p:nvPr>
            <p:ph type="title"/>
          </p:nvPr>
        </p:nvSpPr>
        <p:spPr>
          <a:xfrm>
            <a:off x="292186" y="475765"/>
            <a:ext cx="4511171" cy="590931"/>
          </a:xfrm>
        </p:spPr>
        <p:txBody>
          <a:bodyPr/>
          <a:lstStyle/>
          <a:p>
            <a:r>
              <a:rPr lang="en-US">
                <a:solidFill>
                  <a:schemeClr val="tx1">
                    <a:lumMod val="90000"/>
                    <a:lumOff val="10000"/>
                  </a:schemeClr>
                </a:solidFill>
                <a:latin typeface="brandon_grotesquebold"/>
              </a:rPr>
              <a:t>CHSA</a:t>
            </a:r>
            <a:r>
              <a:rPr lang="en-US">
                <a:solidFill>
                  <a:srgbClr val="F48474"/>
                </a:solidFill>
                <a:latin typeface="brandon_grotesquebold"/>
              </a:rPr>
              <a:t>|</a:t>
            </a:r>
            <a:r>
              <a:rPr lang="en-US">
                <a:solidFill>
                  <a:schemeClr val="tx1">
                    <a:lumMod val="90000"/>
                    <a:lumOff val="10000"/>
                  </a:schemeClr>
                </a:solidFill>
                <a:latin typeface="brandon_grotesquebold"/>
              </a:rPr>
              <a:t> </a:t>
            </a:r>
            <a:r>
              <a:rPr lang="en-US">
                <a:solidFill>
                  <a:schemeClr val="bg1">
                    <a:lumMod val="50000"/>
                  </a:schemeClr>
                </a:solidFill>
                <a:latin typeface="brandon_grotesquebold"/>
              </a:rPr>
              <a:t>Data Sources</a:t>
            </a:r>
            <a:endParaRPr lang="en-US"/>
          </a:p>
        </p:txBody>
      </p:sp>
      <p:sp>
        <p:nvSpPr>
          <p:cNvPr id="3" name="Content Placeholder 2">
            <a:extLst>
              <a:ext uri="{FF2B5EF4-FFF2-40B4-BE49-F238E27FC236}">
                <a16:creationId xmlns:a16="http://schemas.microsoft.com/office/drawing/2014/main" id="{CA7DD0AF-4BF1-40EB-8E64-67618DF808BB}"/>
              </a:ext>
            </a:extLst>
          </p:cNvPr>
          <p:cNvSpPr>
            <a:spLocks noGrp="1"/>
          </p:cNvSpPr>
          <p:nvPr>
            <p:ph idx="1"/>
          </p:nvPr>
        </p:nvSpPr>
        <p:spPr>
          <a:xfrm>
            <a:off x="832224" y="1357551"/>
            <a:ext cx="10515600" cy="704295"/>
          </a:xfrm>
        </p:spPr>
        <p:txBody>
          <a:bodyPr vert="horz" lIns="91440" tIns="45720" rIns="91440" bIns="45720" rtlCol="0" anchor="t">
            <a:spAutoFit/>
          </a:bodyPr>
          <a:lstStyle/>
          <a:p>
            <a:r>
              <a:rPr lang="en-US"/>
              <a:t>The indicators presented in this assessment rely on a wide variety of secondary data made available from both public and private sources.</a:t>
            </a:r>
            <a:endParaRPr lang="en-US">
              <a:latin typeface="Calibri"/>
              <a:cs typeface="Calibri"/>
            </a:endParaRPr>
          </a:p>
        </p:txBody>
      </p:sp>
      <p:sp>
        <p:nvSpPr>
          <p:cNvPr id="4" name="Slide Number Placeholder 3">
            <a:extLst>
              <a:ext uri="{FF2B5EF4-FFF2-40B4-BE49-F238E27FC236}">
                <a16:creationId xmlns:a16="http://schemas.microsoft.com/office/drawing/2014/main" id="{74B9F0D8-9443-43EE-8458-2B4026292F40}"/>
              </a:ext>
            </a:extLst>
          </p:cNvPr>
          <p:cNvSpPr>
            <a:spLocks noGrp="1"/>
          </p:cNvSpPr>
          <p:nvPr>
            <p:ph type="sldNum" sz="quarter" idx="12"/>
          </p:nvPr>
        </p:nvSpPr>
        <p:spPr/>
        <p:txBody>
          <a:bodyPr/>
          <a:lstStyle/>
          <a:p>
            <a:fld id="{EAC521D8-0276-7043-A50F-48E286C59F7E}" type="slidenum">
              <a:rPr lang="en-US" smtClean="0"/>
              <a:pPr/>
              <a:t>3</a:t>
            </a:fld>
            <a:endParaRPr lang="en-US"/>
          </a:p>
        </p:txBody>
      </p:sp>
      <p:sp>
        <p:nvSpPr>
          <p:cNvPr id="5" name="Rectangle: Rounded Corners 4">
            <a:extLst>
              <a:ext uri="{FF2B5EF4-FFF2-40B4-BE49-F238E27FC236}">
                <a16:creationId xmlns:a16="http://schemas.microsoft.com/office/drawing/2014/main" id="{E94B4CD9-6E06-4ABD-84B2-EA42B1B97E8B}"/>
              </a:ext>
            </a:extLst>
          </p:cNvPr>
          <p:cNvSpPr/>
          <p:nvPr/>
        </p:nvSpPr>
        <p:spPr>
          <a:xfrm rot="16200000">
            <a:off x="-841711" y="3840832"/>
            <a:ext cx="4037085" cy="45869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Calibri" panose="020F0502020204030204" pitchFamily="34" charset="0"/>
                <a:cs typeface="Calibri" panose="020F0502020204030204" pitchFamily="34" charset="0"/>
              </a:rPr>
              <a:t>Principal Datasets and  Sources</a:t>
            </a:r>
          </a:p>
        </p:txBody>
      </p:sp>
      <p:sp>
        <p:nvSpPr>
          <p:cNvPr id="6" name="Rectangle: Rounded Corners 5">
            <a:extLst>
              <a:ext uri="{FF2B5EF4-FFF2-40B4-BE49-F238E27FC236}">
                <a16:creationId xmlns:a16="http://schemas.microsoft.com/office/drawing/2014/main" id="{BEFBC92B-62E8-4A1F-9BB7-3CFA6CEDB67E}"/>
              </a:ext>
            </a:extLst>
          </p:cNvPr>
          <p:cNvSpPr/>
          <p:nvPr/>
        </p:nvSpPr>
        <p:spPr>
          <a:xfrm>
            <a:off x="1536807" y="2051635"/>
            <a:ext cx="4295374" cy="914400"/>
          </a:xfrm>
          <a:prstGeom prst="roundRect">
            <a:avLst/>
          </a:prstGeom>
          <a:solidFill>
            <a:srgbClr val="36C1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a:t>US Census Bureau’s American Community Survey (ACS)</a:t>
            </a:r>
            <a:endParaRPr lang="en-US" sz="1600">
              <a:latin typeface="Calibri" panose="020F0502020204030204" pitchFamily="34" charset="0"/>
              <a:cs typeface="Calibri" panose="020F0502020204030204" pitchFamily="34" charset="0"/>
            </a:endParaRPr>
          </a:p>
        </p:txBody>
      </p:sp>
      <p:sp>
        <p:nvSpPr>
          <p:cNvPr id="7" name="Rectangle: Rounded Corners 6">
            <a:extLst>
              <a:ext uri="{FF2B5EF4-FFF2-40B4-BE49-F238E27FC236}">
                <a16:creationId xmlns:a16="http://schemas.microsoft.com/office/drawing/2014/main" id="{5293A11A-8101-47D8-961A-A399D6260477}"/>
              </a:ext>
            </a:extLst>
          </p:cNvPr>
          <p:cNvSpPr/>
          <p:nvPr/>
        </p:nvSpPr>
        <p:spPr>
          <a:xfrm>
            <a:off x="1536807" y="3092532"/>
            <a:ext cx="4295374" cy="914400"/>
          </a:xfrm>
          <a:prstGeom prst="roundRect">
            <a:avLst/>
          </a:prstGeom>
          <a:solidFill>
            <a:srgbClr val="36C1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a:t>Illinois Department of Public Health Vital Statistics</a:t>
            </a:r>
            <a:endParaRPr lang="en-US" sz="1600">
              <a:latin typeface="Calibri" panose="020F0502020204030204" pitchFamily="34" charset="0"/>
              <a:cs typeface="Calibri" panose="020F0502020204030204" pitchFamily="34" charset="0"/>
            </a:endParaRPr>
          </a:p>
        </p:txBody>
      </p:sp>
      <p:sp>
        <p:nvSpPr>
          <p:cNvPr id="8" name="Rectangle: Rounded Corners 7">
            <a:extLst>
              <a:ext uri="{FF2B5EF4-FFF2-40B4-BE49-F238E27FC236}">
                <a16:creationId xmlns:a16="http://schemas.microsoft.com/office/drawing/2014/main" id="{483E4C66-7236-47D9-9D45-44650114CEA3}"/>
              </a:ext>
            </a:extLst>
          </p:cNvPr>
          <p:cNvSpPr/>
          <p:nvPr/>
        </p:nvSpPr>
        <p:spPr>
          <a:xfrm>
            <a:off x="1536807" y="4133427"/>
            <a:ext cx="4295374" cy="914400"/>
          </a:xfrm>
          <a:prstGeom prst="roundRect">
            <a:avLst/>
          </a:prstGeom>
          <a:solidFill>
            <a:srgbClr val="36C1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a:t>Illinois County Behavioral Risk Factor Surveys Round 6 (2015‐2019) County Report</a:t>
            </a:r>
            <a:endParaRPr lang="en-US" sz="1600">
              <a:latin typeface="Calibri" panose="020F0502020204030204" pitchFamily="34" charset="0"/>
              <a:cs typeface="Calibri" panose="020F0502020204030204" pitchFamily="34" charset="0"/>
            </a:endParaRPr>
          </a:p>
        </p:txBody>
      </p:sp>
      <p:sp>
        <p:nvSpPr>
          <p:cNvPr id="9" name="Rectangle: Rounded Corners 8">
            <a:extLst>
              <a:ext uri="{FF2B5EF4-FFF2-40B4-BE49-F238E27FC236}">
                <a16:creationId xmlns:a16="http://schemas.microsoft.com/office/drawing/2014/main" id="{6C4EE0C2-3E20-412F-BC59-92DD26210CCF}"/>
              </a:ext>
            </a:extLst>
          </p:cNvPr>
          <p:cNvSpPr/>
          <p:nvPr/>
        </p:nvSpPr>
        <p:spPr>
          <a:xfrm rot="16200000">
            <a:off x="4306735" y="3846738"/>
            <a:ext cx="4025271" cy="458693"/>
          </a:xfrm>
          <a:prstGeom prst="roundRect">
            <a:avLst/>
          </a:prstGeom>
          <a:solidFill>
            <a:srgbClr val="F48474"/>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Calibri" panose="020F0502020204030204" pitchFamily="34" charset="0"/>
                <a:cs typeface="Calibri" panose="020F0502020204030204" pitchFamily="34" charset="0"/>
              </a:rPr>
              <a:t>Other Sources</a:t>
            </a:r>
          </a:p>
        </p:txBody>
      </p:sp>
      <p:sp>
        <p:nvSpPr>
          <p:cNvPr id="10" name="Rectangle: Rounded Corners 9">
            <a:extLst>
              <a:ext uri="{FF2B5EF4-FFF2-40B4-BE49-F238E27FC236}">
                <a16:creationId xmlns:a16="http://schemas.microsoft.com/office/drawing/2014/main" id="{2CCBA5E7-D5F5-4A6F-BB9D-4E95544E7493}"/>
              </a:ext>
            </a:extLst>
          </p:cNvPr>
          <p:cNvSpPr/>
          <p:nvPr/>
        </p:nvSpPr>
        <p:spPr>
          <a:xfrm>
            <a:off x="1536807" y="5174322"/>
            <a:ext cx="4295374" cy="914400"/>
          </a:xfrm>
          <a:prstGeom prst="roundRect">
            <a:avLst/>
          </a:prstGeom>
          <a:solidFill>
            <a:srgbClr val="36C1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a:t>CDC PLACES, 2020</a:t>
            </a:r>
            <a:endParaRPr lang="en-US" sz="1600">
              <a:latin typeface="Calibri" panose="020F0502020204030204" pitchFamily="34" charset="0"/>
              <a:cs typeface="Calibri" panose="020F0502020204030204" pitchFamily="34" charset="0"/>
            </a:endParaRPr>
          </a:p>
        </p:txBody>
      </p:sp>
      <p:sp>
        <p:nvSpPr>
          <p:cNvPr id="11" name="Rectangle: Rounded Corners 10">
            <a:extLst>
              <a:ext uri="{FF2B5EF4-FFF2-40B4-BE49-F238E27FC236}">
                <a16:creationId xmlns:a16="http://schemas.microsoft.com/office/drawing/2014/main" id="{8EB6267A-D370-4F57-B6AB-A125A1DA91EB}"/>
              </a:ext>
            </a:extLst>
          </p:cNvPr>
          <p:cNvSpPr/>
          <p:nvPr/>
        </p:nvSpPr>
        <p:spPr>
          <a:xfrm>
            <a:off x="6800583" y="2051635"/>
            <a:ext cx="4295374" cy="722078"/>
          </a:xfrm>
          <a:prstGeom prst="roundRect">
            <a:avLst/>
          </a:prstGeom>
          <a:solidFill>
            <a:srgbClr val="F48474">
              <a:alpha val="60000"/>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Institute of Housing Studies at DePaul University</a:t>
            </a:r>
            <a:endParaRPr lang="en-US" sz="1600">
              <a:latin typeface="Calibri" panose="020F0502020204030204" pitchFamily="34" charset="0"/>
              <a:cs typeface="Calibri" panose="020F0502020204030204" pitchFamily="34" charset="0"/>
            </a:endParaRPr>
          </a:p>
        </p:txBody>
      </p:sp>
      <p:sp>
        <p:nvSpPr>
          <p:cNvPr id="12" name="Rectangle: Rounded Corners 11">
            <a:extLst>
              <a:ext uri="{FF2B5EF4-FFF2-40B4-BE49-F238E27FC236}">
                <a16:creationId xmlns:a16="http://schemas.microsoft.com/office/drawing/2014/main" id="{95D0EBAB-52B7-4B4E-BE7D-FF3F583A0525}"/>
              </a:ext>
            </a:extLst>
          </p:cNvPr>
          <p:cNvSpPr/>
          <p:nvPr/>
        </p:nvSpPr>
        <p:spPr>
          <a:xfrm>
            <a:off x="6800583" y="2966035"/>
            <a:ext cx="4295374" cy="652859"/>
          </a:xfrm>
          <a:prstGeom prst="roundRect">
            <a:avLst/>
          </a:prstGeom>
          <a:solidFill>
            <a:srgbClr val="F48474">
              <a:alpha val="60000"/>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t>Chicago Metropolitan Agency for</a:t>
            </a:r>
          </a:p>
          <a:p>
            <a:r>
              <a:rPr lang="en-US"/>
              <a:t>Planning</a:t>
            </a:r>
            <a:endParaRPr lang="en-US" sz="1600">
              <a:latin typeface="Calibri" panose="020F0502020204030204" pitchFamily="34" charset="0"/>
              <a:cs typeface="Calibri" panose="020F0502020204030204" pitchFamily="34" charset="0"/>
            </a:endParaRPr>
          </a:p>
        </p:txBody>
      </p:sp>
      <p:sp>
        <p:nvSpPr>
          <p:cNvPr id="13" name="Rectangle: Rounded Corners 12">
            <a:extLst>
              <a:ext uri="{FF2B5EF4-FFF2-40B4-BE49-F238E27FC236}">
                <a16:creationId xmlns:a16="http://schemas.microsoft.com/office/drawing/2014/main" id="{428FABAA-7A1E-4480-84B3-77FF99FEEF9B}"/>
              </a:ext>
            </a:extLst>
          </p:cNvPr>
          <p:cNvSpPr/>
          <p:nvPr/>
        </p:nvSpPr>
        <p:spPr>
          <a:xfrm>
            <a:off x="6800583" y="3776133"/>
            <a:ext cx="4295374" cy="655561"/>
          </a:xfrm>
          <a:prstGeom prst="roundRect">
            <a:avLst/>
          </a:prstGeom>
          <a:solidFill>
            <a:srgbClr val="F48474">
              <a:alpha val="60000"/>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US Environmental Protection Agency</a:t>
            </a:r>
            <a:endParaRPr lang="en-US" sz="1600">
              <a:latin typeface="Calibri" panose="020F0502020204030204" pitchFamily="34" charset="0"/>
              <a:cs typeface="Calibri" panose="020F0502020204030204" pitchFamily="34" charset="0"/>
            </a:endParaRPr>
          </a:p>
        </p:txBody>
      </p:sp>
      <p:sp>
        <p:nvSpPr>
          <p:cNvPr id="14" name="Rectangle: Rounded Corners 13">
            <a:extLst>
              <a:ext uri="{FF2B5EF4-FFF2-40B4-BE49-F238E27FC236}">
                <a16:creationId xmlns:a16="http://schemas.microsoft.com/office/drawing/2014/main" id="{CFE7B198-E8A0-452D-828A-D70864A07B12}"/>
              </a:ext>
            </a:extLst>
          </p:cNvPr>
          <p:cNvSpPr/>
          <p:nvPr/>
        </p:nvSpPr>
        <p:spPr>
          <a:xfrm>
            <a:off x="6800583" y="4588933"/>
            <a:ext cx="4295374" cy="716639"/>
          </a:xfrm>
          <a:prstGeom prst="roundRect">
            <a:avLst/>
          </a:prstGeom>
          <a:solidFill>
            <a:srgbClr val="F48474">
              <a:alpha val="60000"/>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Center for Neighborhood Technology</a:t>
            </a:r>
            <a:endParaRPr lang="en-US" sz="1600">
              <a:latin typeface="Calibri" panose="020F0502020204030204" pitchFamily="34" charset="0"/>
              <a:cs typeface="Calibri" panose="020F0502020204030204" pitchFamily="34" charset="0"/>
            </a:endParaRPr>
          </a:p>
        </p:txBody>
      </p:sp>
      <p:sp>
        <p:nvSpPr>
          <p:cNvPr id="18" name="Rectangle: Rounded Corners 13">
            <a:extLst>
              <a:ext uri="{FF2B5EF4-FFF2-40B4-BE49-F238E27FC236}">
                <a16:creationId xmlns:a16="http://schemas.microsoft.com/office/drawing/2014/main" id="{CFE7B198-E8A0-452D-828A-D70864A07B12}"/>
              </a:ext>
            </a:extLst>
          </p:cNvPr>
          <p:cNvSpPr/>
          <p:nvPr/>
        </p:nvSpPr>
        <p:spPr>
          <a:xfrm>
            <a:off x="6800583" y="5401733"/>
            <a:ext cx="4295374" cy="686989"/>
          </a:xfrm>
          <a:prstGeom prst="roundRect">
            <a:avLst/>
          </a:prstGeom>
          <a:solidFill>
            <a:srgbClr val="F48474">
              <a:alpha val="60000"/>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Center for Disease Control &amp; Prevention</a:t>
            </a:r>
            <a:endParaRPr lang="en-US" sz="160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6292468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54662" y="237217"/>
            <a:ext cx="8033160" cy="1089529"/>
          </a:xfrm>
        </p:spPr>
        <p:txBody>
          <a:bodyPr/>
          <a:lstStyle/>
          <a:p>
            <a:pPr algn="ctr"/>
            <a:r>
              <a:rPr lang="en-US"/>
              <a:t>Components of the CCDPH’s</a:t>
            </a:r>
            <a:br>
              <a:rPr lang="en-US"/>
            </a:br>
            <a:r>
              <a:rPr lang="en-US"/>
              <a:t>Community Health Status Assessment</a:t>
            </a:r>
          </a:p>
        </p:txBody>
      </p:sp>
      <p:sp>
        <p:nvSpPr>
          <p:cNvPr id="3" name="Content Placeholder 2"/>
          <p:cNvSpPr>
            <a:spLocks noGrp="1"/>
          </p:cNvSpPr>
          <p:nvPr>
            <p:ph idx="1"/>
          </p:nvPr>
        </p:nvSpPr>
        <p:spPr>
          <a:xfrm>
            <a:off x="832223" y="1846474"/>
            <a:ext cx="11038043" cy="2804935"/>
          </a:xfrm>
        </p:spPr>
        <p:txBody>
          <a:bodyPr/>
          <a:lstStyle/>
          <a:p>
            <a:r>
              <a:rPr lang="en-US" sz="2800" dirty="0"/>
              <a:t>The CHSA presents and summarizes data for several inter‐related indicators across ten topic categories that are further organized into two sections, namely: </a:t>
            </a:r>
          </a:p>
          <a:p>
            <a:pPr marL="342900" indent="-342900">
              <a:buAutoNum type="arabicParenBoth"/>
            </a:pPr>
            <a:r>
              <a:rPr lang="en-US" sz="2800" i="1" dirty="0"/>
              <a:t>social and structural determinants of health</a:t>
            </a:r>
            <a:r>
              <a:rPr lang="en-US" sz="2800" dirty="0"/>
              <a:t>; and </a:t>
            </a:r>
          </a:p>
          <a:p>
            <a:pPr marL="342900" indent="-342900">
              <a:buAutoNum type="arabicParenBoth"/>
            </a:pPr>
            <a:r>
              <a:rPr lang="en-US" sz="2800" i="1" dirty="0"/>
              <a:t>health behaviors, outcomes and trends</a:t>
            </a:r>
            <a:r>
              <a:rPr lang="en-US" sz="2800" dirty="0"/>
              <a:t>. </a:t>
            </a:r>
          </a:p>
        </p:txBody>
      </p:sp>
      <p:sp>
        <p:nvSpPr>
          <p:cNvPr id="4" name="Slide Number Placeholder 3"/>
          <p:cNvSpPr>
            <a:spLocks noGrp="1"/>
          </p:cNvSpPr>
          <p:nvPr>
            <p:ph type="sldNum" sz="quarter" idx="12"/>
          </p:nvPr>
        </p:nvSpPr>
        <p:spPr/>
        <p:txBody>
          <a:bodyPr/>
          <a:lstStyle/>
          <a:p>
            <a:fld id="{EAC521D8-0276-7043-A50F-48E286C59F7E}" type="slidenum">
              <a:rPr lang="en-US" smtClean="0"/>
              <a:pPr/>
              <a:t>4</a:t>
            </a:fld>
            <a:endParaRPr lang="en-US"/>
          </a:p>
        </p:txBody>
      </p:sp>
    </p:spTree>
    <p:extLst>
      <p:ext uri="{BB962C8B-B14F-4D97-AF65-F5344CB8AC3E}">
        <p14:creationId xmlns:p14="http://schemas.microsoft.com/office/powerpoint/2010/main" val="292023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92935"/>
            <a:ext cx="9948557" cy="590931"/>
          </a:xfrm>
        </p:spPr>
        <p:txBody>
          <a:bodyPr/>
          <a:lstStyle/>
          <a:p>
            <a:r>
              <a:rPr lang="en-US"/>
              <a:t>CHSA Indicators by Topic Category and Section</a:t>
            </a:r>
          </a:p>
        </p:txBody>
      </p:sp>
      <p:sp>
        <p:nvSpPr>
          <p:cNvPr id="4" name="Slide Number Placeholder 3"/>
          <p:cNvSpPr>
            <a:spLocks noGrp="1"/>
          </p:cNvSpPr>
          <p:nvPr>
            <p:ph type="sldNum" sz="quarter" idx="12"/>
          </p:nvPr>
        </p:nvSpPr>
        <p:spPr/>
        <p:txBody>
          <a:bodyPr/>
          <a:lstStyle/>
          <a:p>
            <a:fld id="{EAC521D8-0276-7043-A50F-48E286C59F7E}" type="slidenum">
              <a:rPr lang="en-US" smtClean="0"/>
              <a:pPr/>
              <a:t>5</a:t>
            </a:fld>
            <a:endParaRPr lang="en-US"/>
          </a:p>
        </p:txBody>
      </p:sp>
      <p:pic>
        <p:nvPicPr>
          <p:cNvPr id="6" name="Picture 5" descr="P306#yIS1">
            <a:extLst>
              <a:ext uri="{FF2B5EF4-FFF2-40B4-BE49-F238E27FC236}">
                <a16:creationId xmlns:a16="http://schemas.microsoft.com/office/drawing/2014/main" id="{E1DB5B4F-F133-4682-963D-8E23F8B8FF5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57656" y="1394788"/>
            <a:ext cx="10076688" cy="4542254"/>
          </a:xfrm>
          <a:prstGeom prst="rect">
            <a:avLst/>
          </a:prstGeom>
          <a:noFill/>
        </p:spPr>
      </p:pic>
    </p:spTree>
    <p:extLst>
      <p:ext uri="{BB962C8B-B14F-4D97-AF65-F5344CB8AC3E}">
        <p14:creationId xmlns:p14="http://schemas.microsoft.com/office/powerpoint/2010/main" val="1522849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92935"/>
            <a:ext cx="9948557" cy="590931"/>
          </a:xfrm>
        </p:spPr>
        <p:txBody>
          <a:bodyPr/>
          <a:lstStyle/>
          <a:p>
            <a:r>
              <a:rPr lang="en-US"/>
              <a:t>CHSA Indicators by Topic Category and Section</a:t>
            </a:r>
          </a:p>
        </p:txBody>
      </p:sp>
      <p:sp>
        <p:nvSpPr>
          <p:cNvPr id="4" name="Slide Number Placeholder 3"/>
          <p:cNvSpPr>
            <a:spLocks noGrp="1"/>
          </p:cNvSpPr>
          <p:nvPr>
            <p:ph type="sldNum" sz="quarter" idx="12"/>
          </p:nvPr>
        </p:nvSpPr>
        <p:spPr/>
        <p:txBody>
          <a:bodyPr/>
          <a:lstStyle/>
          <a:p>
            <a:fld id="{EAC521D8-0276-7043-A50F-48E286C59F7E}" type="slidenum">
              <a:rPr lang="en-US" smtClean="0"/>
              <a:pPr/>
              <a:t>6</a:t>
            </a:fld>
            <a:endParaRPr lang="en-US"/>
          </a:p>
        </p:txBody>
      </p:sp>
      <p:pic>
        <p:nvPicPr>
          <p:cNvPr id="1026" name="Picture 2">
            <a:extLst>
              <a:ext uri="{FF2B5EF4-FFF2-40B4-BE49-F238E27FC236}">
                <a16:creationId xmlns:a16="http://schemas.microsoft.com/office/drawing/2014/main" id="{226D95EF-3404-4B36-AAB3-0EC78FE15A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7275" y="1518082"/>
            <a:ext cx="10077450" cy="44085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28502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4B9F0D8-9443-43EE-8458-2B4026292F40}"/>
              </a:ext>
            </a:extLst>
          </p:cNvPr>
          <p:cNvSpPr>
            <a:spLocks noGrp="1"/>
          </p:cNvSpPr>
          <p:nvPr>
            <p:ph type="sldNum" sz="quarter" idx="12"/>
          </p:nvPr>
        </p:nvSpPr>
        <p:spPr/>
        <p:txBody>
          <a:bodyPr/>
          <a:lstStyle/>
          <a:p>
            <a:fld id="{EAC521D8-0276-7043-A50F-48E286C59F7E}" type="slidenum">
              <a:rPr lang="en-US" smtClean="0"/>
              <a:pPr/>
              <a:t>7</a:t>
            </a:fld>
            <a:endParaRPr lang="en-US"/>
          </a:p>
        </p:txBody>
      </p:sp>
      <p:pic>
        <p:nvPicPr>
          <p:cNvPr id="10" name="Picture 9" descr="P301#yIS1">
            <a:extLst>
              <a:ext uri="{FF2B5EF4-FFF2-40B4-BE49-F238E27FC236}">
                <a16:creationId xmlns:a16="http://schemas.microsoft.com/office/drawing/2014/main" id="{91E472CC-E27B-4389-AEA0-66BCA68BF8E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6858000" cy="6858000"/>
          </a:xfrm>
          <a:prstGeom prst="rect">
            <a:avLst/>
          </a:prstGeom>
        </p:spPr>
      </p:pic>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3B60AF17-BAA1-4ECA-B529-6B0874F4FEE9}"/>
                  </a:ext>
                </a:extLst>
              </p14:cNvPr>
              <p14:cNvContentPartPr/>
              <p14:nvPr/>
            </p14:nvContentPartPr>
            <p14:xfrm>
              <a:off x="10264584" y="1769841"/>
              <a:ext cx="53280" cy="13320"/>
            </p14:xfrm>
          </p:contentPart>
        </mc:Choice>
        <mc:Fallback xmlns="">
          <p:pic>
            <p:nvPicPr>
              <p:cNvPr id="5" name="Ink 4">
                <a:extLst>
                  <a:ext uri="{FF2B5EF4-FFF2-40B4-BE49-F238E27FC236}">
                    <a16:creationId xmlns:a16="http://schemas.microsoft.com/office/drawing/2014/main" id="{3B60AF17-BAA1-4ECA-B529-6B0874F4FEE9}"/>
                  </a:ext>
                </a:extLst>
              </p:cNvPr>
              <p:cNvPicPr/>
              <p:nvPr/>
            </p:nvPicPr>
            <p:blipFill>
              <a:blip r:embed="rId5"/>
              <a:stretch>
                <a:fillRect/>
              </a:stretch>
            </p:blipFill>
            <p:spPr>
              <a:xfrm>
                <a:off x="10260235" y="1765401"/>
                <a:ext cx="61979" cy="22200"/>
              </a:xfrm>
              <a:prstGeom prst="rect">
                <a:avLst/>
              </a:prstGeom>
            </p:spPr>
          </p:pic>
        </mc:Fallback>
      </mc:AlternateContent>
      <p:pic>
        <p:nvPicPr>
          <p:cNvPr id="16" name="Picture 15">
            <a:extLst>
              <a:ext uri="{FF2B5EF4-FFF2-40B4-BE49-F238E27FC236}">
                <a16:creationId xmlns:a16="http://schemas.microsoft.com/office/drawing/2014/main" id="{2B884348-104E-491B-BA11-B75DCC353134}"/>
              </a:ext>
            </a:extLst>
          </p:cNvPr>
          <p:cNvPicPr>
            <a:picLocks noChangeAspect="1"/>
          </p:cNvPicPr>
          <p:nvPr/>
        </p:nvPicPr>
        <p:blipFill>
          <a:blip r:embed="rId6"/>
          <a:stretch>
            <a:fillRect/>
          </a:stretch>
        </p:blipFill>
        <p:spPr>
          <a:xfrm>
            <a:off x="6973428" y="4137471"/>
            <a:ext cx="4610100" cy="1851660"/>
          </a:xfrm>
          <a:prstGeom prst="rect">
            <a:avLst/>
          </a:prstGeom>
        </p:spPr>
      </p:pic>
      <p:sp>
        <p:nvSpPr>
          <p:cNvPr id="17" name="Rectangle 16">
            <a:extLst>
              <a:ext uri="{FF2B5EF4-FFF2-40B4-BE49-F238E27FC236}">
                <a16:creationId xmlns:a16="http://schemas.microsoft.com/office/drawing/2014/main" id="{400165D5-0BF4-41E8-94DF-7187A8589ABB}"/>
              </a:ext>
            </a:extLst>
          </p:cNvPr>
          <p:cNvSpPr/>
          <p:nvPr/>
        </p:nvSpPr>
        <p:spPr>
          <a:xfrm>
            <a:off x="7781806" y="5833780"/>
            <a:ext cx="3801722" cy="600164"/>
          </a:xfrm>
          <a:prstGeom prst="rect">
            <a:avLst/>
          </a:prstGeom>
        </p:spPr>
        <p:txBody>
          <a:bodyPr wrap="square">
            <a:spAutoFit/>
          </a:bodyPr>
          <a:lstStyle/>
          <a:p>
            <a:r>
              <a:rPr lang="en-US" sz="1100" i="1" dirty="0">
                <a:latin typeface="Calibri-Italic"/>
              </a:rPr>
              <a:t>Data source: U.S. Census Bureau (2019). Sex by Age (Table B01001), 2015‐2019 American Community Survey 5‐year estimates.</a:t>
            </a:r>
            <a:endParaRPr lang="en-US" sz="1100" dirty="0"/>
          </a:p>
        </p:txBody>
      </p:sp>
      <p:sp>
        <p:nvSpPr>
          <p:cNvPr id="19" name="Title 1">
            <a:extLst>
              <a:ext uri="{FF2B5EF4-FFF2-40B4-BE49-F238E27FC236}">
                <a16:creationId xmlns:a16="http://schemas.microsoft.com/office/drawing/2014/main" id="{F077408B-A7DB-4CA0-9E52-883933DB5CB9}"/>
              </a:ext>
            </a:extLst>
          </p:cNvPr>
          <p:cNvSpPr txBox="1">
            <a:spLocks/>
          </p:cNvSpPr>
          <p:nvPr/>
        </p:nvSpPr>
        <p:spPr>
          <a:xfrm>
            <a:off x="7359494" y="503247"/>
            <a:ext cx="3293466" cy="590931"/>
          </a:xfrm>
          <a:prstGeom prst="rect">
            <a:avLst/>
          </a:prstGeom>
        </p:spPr>
        <p:txBody>
          <a:bodyPr vert="horz" wrap="none" lIns="91440" tIns="45720" rIns="91440" bIns="45720" rtlCol="0" anchor="ctr">
            <a:spAutoFit/>
          </a:bodyPr>
          <a:lstStyle>
            <a:lvl1pPr algn="l" defTabSz="914400" rtl="0" eaLnBrk="1" latinLnBrk="0" hangingPunct="1">
              <a:lnSpc>
                <a:spcPct val="90000"/>
              </a:lnSpc>
              <a:spcBef>
                <a:spcPct val="0"/>
              </a:spcBef>
              <a:buNone/>
              <a:defRPr sz="3600" b="0" i="0" kern="1200">
                <a:solidFill>
                  <a:schemeClr val="tx1"/>
                </a:solidFill>
                <a:latin typeface="brandon_grotesquebold" panose="02000803000000000000" pitchFamily="2" charset="0"/>
                <a:ea typeface="+mj-ea"/>
                <a:cs typeface="+mj-cs"/>
              </a:defRPr>
            </a:lvl1pPr>
          </a:lstStyle>
          <a:p>
            <a:r>
              <a:rPr lang="en-US" sz="1800" b="1" dirty="0">
                <a:latin typeface="Calibri" panose="020F0502020204030204" pitchFamily="34" charset="0"/>
                <a:cs typeface="Calibri" panose="020F0502020204030204" pitchFamily="34" charset="0"/>
              </a:rPr>
              <a:t>CCDPH Population &amp; Jurisdiction</a:t>
            </a:r>
            <a:br>
              <a:rPr lang="en-US" sz="1800" b="1" dirty="0">
                <a:latin typeface="Calibri" panose="020F0502020204030204" pitchFamily="34" charset="0"/>
                <a:cs typeface="Calibri" panose="020F0502020204030204" pitchFamily="34" charset="0"/>
              </a:rPr>
            </a:br>
            <a:r>
              <a:rPr lang="en-US" sz="1800" b="1" dirty="0">
                <a:latin typeface="Calibri" panose="020F0502020204030204" pitchFamily="34" charset="0"/>
                <a:cs typeface="Calibri" panose="020F0502020204030204" pitchFamily="34" charset="0"/>
              </a:rPr>
              <a:t>by District, 2019</a:t>
            </a:r>
            <a:endParaRPr lang="en-US" sz="1800" b="1" dirty="0">
              <a:solidFill>
                <a:schemeClr val="bg1">
                  <a:lumMod val="50000"/>
                </a:schemeClr>
              </a:solidFill>
              <a:latin typeface="Calibri" panose="020F0502020204030204" pitchFamily="34" charset="0"/>
              <a:cs typeface="Calibri" panose="020F0502020204030204" pitchFamily="34" charset="0"/>
            </a:endParaRPr>
          </a:p>
        </p:txBody>
      </p:sp>
      <p:sp>
        <p:nvSpPr>
          <p:cNvPr id="20" name="Content Placeholder 2">
            <a:extLst>
              <a:ext uri="{FF2B5EF4-FFF2-40B4-BE49-F238E27FC236}">
                <a16:creationId xmlns:a16="http://schemas.microsoft.com/office/drawing/2014/main" id="{B040786E-1BFE-4761-B075-0B192CF99B33}"/>
              </a:ext>
            </a:extLst>
          </p:cNvPr>
          <p:cNvSpPr txBox="1">
            <a:spLocks/>
          </p:cNvSpPr>
          <p:nvPr/>
        </p:nvSpPr>
        <p:spPr>
          <a:xfrm>
            <a:off x="7359494" y="1268718"/>
            <a:ext cx="3711054" cy="1967462"/>
          </a:xfrm>
          <a:prstGeom prst="rect">
            <a:avLst/>
          </a:prstGeom>
        </p:spPr>
        <p:txBody>
          <a:bodyPr vert="horz" lIns="91440" tIns="45720" rIns="91440" bIns="45720" rtlCol="0">
            <a:spAutoFit/>
          </a:bodyPr>
          <a:lstStyle>
            <a:lvl1pPr marL="0" indent="0" algn="l" defTabSz="914400" rtl="0" eaLnBrk="1" latinLnBrk="0" hangingPunct="1">
              <a:lnSpc>
                <a:spcPct val="114000"/>
              </a:lnSpc>
              <a:spcBef>
                <a:spcPts val="1000"/>
              </a:spcBef>
              <a:buClr>
                <a:srgbClr val="26C9D4"/>
              </a:buClr>
              <a:buFontTx/>
              <a:buNone/>
              <a:defRPr sz="1800" b="0" i="0" kern="1200">
                <a:solidFill>
                  <a:schemeClr val="tx1"/>
                </a:solidFill>
                <a:latin typeface="Georgia" panose="02040502050405020303" pitchFamily="18" charset="0"/>
                <a:ea typeface="+mn-ea"/>
                <a:cs typeface="+mn-cs"/>
              </a:defRPr>
            </a:lvl1pPr>
            <a:lvl2pPr marL="457200" indent="-228600" algn="l" defTabSz="914400" rtl="0" eaLnBrk="1" latinLnBrk="0" hangingPunct="1">
              <a:lnSpc>
                <a:spcPct val="114000"/>
              </a:lnSpc>
              <a:spcBef>
                <a:spcPts val="500"/>
              </a:spcBef>
              <a:buClr>
                <a:srgbClr val="21B6C1"/>
              </a:buClr>
              <a:buFont typeface="Arial" panose="020B0604020202020204" pitchFamily="34" charset="0"/>
              <a:buChar char="•"/>
              <a:defRPr sz="1600" b="0" i="0" kern="1200" baseline="0">
                <a:solidFill>
                  <a:schemeClr val="tx1"/>
                </a:solidFill>
                <a:latin typeface="Georgia" panose="02040502050405020303" pitchFamily="18" charset="0"/>
                <a:ea typeface="+mn-ea"/>
                <a:cs typeface="+mn-cs"/>
              </a:defRPr>
            </a:lvl2pPr>
            <a:lvl3pPr marL="914400" indent="-228600" algn="l" defTabSz="914400" rtl="0" eaLnBrk="1" latinLnBrk="0" hangingPunct="1">
              <a:lnSpc>
                <a:spcPct val="114000"/>
              </a:lnSpc>
              <a:spcBef>
                <a:spcPts val="500"/>
              </a:spcBef>
              <a:buClr>
                <a:srgbClr val="26C9D4"/>
              </a:buClr>
              <a:buFont typeface="Arial" panose="020B0604020202020204" pitchFamily="34" charset="0"/>
              <a:buChar char="•"/>
              <a:defRPr sz="1200" b="0" i="0" kern="1200">
                <a:solidFill>
                  <a:schemeClr val="tx1"/>
                </a:solidFill>
                <a:latin typeface="Georgia" panose="02040502050405020303" pitchFamily="18" charset="0"/>
                <a:ea typeface="+mn-ea"/>
                <a:cs typeface="+mn-cs"/>
              </a:defRPr>
            </a:lvl3pPr>
            <a:lvl4pPr marL="1371600" indent="-228600" algn="l" defTabSz="914400" rtl="0" eaLnBrk="1" latinLnBrk="0" hangingPunct="1">
              <a:lnSpc>
                <a:spcPct val="114000"/>
              </a:lnSpc>
              <a:spcBef>
                <a:spcPts val="500"/>
              </a:spcBef>
              <a:buClr>
                <a:srgbClr val="26C9D4"/>
              </a:buClr>
              <a:buFont typeface="Arial" panose="020B0604020202020204" pitchFamily="34" charset="0"/>
              <a:buChar char="•"/>
              <a:defRPr sz="1050" b="0" i="0" kern="1200">
                <a:solidFill>
                  <a:schemeClr val="tx1"/>
                </a:solidFill>
                <a:latin typeface="Georgia" panose="02040502050405020303" pitchFamily="18" charset="0"/>
                <a:ea typeface="+mn-ea"/>
                <a:cs typeface="+mn-cs"/>
              </a:defRPr>
            </a:lvl4pPr>
            <a:lvl5pPr marL="1828800" indent="-228600" algn="l" defTabSz="914400" rtl="0" eaLnBrk="1" latinLnBrk="0" hangingPunct="1">
              <a:lnSpc>
                <a:spcPct val="114000"/>
              </a:lnSpc>
              <a:spcBef>
                <a:spcPts val="500"/>
              </a:spcBef>
              <a:buClr>
                <a:srgbClr val="26C9D4"/>
              </a:buClr>
              <a:buFont typeface="Arial" panose="020B0604020202020204" pitchFamily="34" charset="0"/>
              <a:buChar char="•"/>
              <a:defRPr sz="1600" b="0" i="0" kern="1200">
                <a:solidFill>
                  <a:schemeClr val="tx1"/>
                </a:solidFill>
                <a:latin typeface="Georgia" panose="02040502050405020303"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i="1" dirty="0">
                <a:effectLst/>
                <a:latin typeface="Calibri" panose="020F0502020204030204" pitchFamily="34" charset="0"/>
              </a:rPr>
              <a:t>CCDPH jurisdiction four CCDPH districts: north, west, southwest and south. These districts are used by CCDPH  to evaluate and compare social, demographic and health patterns across its jurisdiction.</a:t>
            </a:r>
            <a:endParaRPr lang="en-US" i="1" dirty="0"/>
          </a:p>
        </p:txBody>
      </p:sp>
    </p:spTree>
    <p:extLst>
      <p:ext uri="{BB962C8B-B14F-4D97-AF65-F5344CB8AC3E}">
        <p14:creationId xmlns:p14="http://schemas.microsoft.com/office/powerpoint/2010/main" val="2402589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4B9F0D8-9443-43EE-8458-2B4026292F40}"/>
              </a:ext>
            </a:extLst>
          </p:cNvPr>
          <p:cNvSpPr>
            <a:spLocks noGrp="1"/>
          </p:cNvSpPr>
          <p:nvPr>
            <p:ph type="sldNum" sz="quarter" idx="12"/>
          </p:nvPr>
        </p:nvSpPr>
        <p:spPr/>
        <p:txBody>
          <a:bodyPr/>
          <a:lstStyle/>
          <a:p>
            <a:fld id="{EAC521D8-0276-7043-A50F-48E286C59F7E}" type="slidenum">
              <a:rPr lang="en-US" smtClean="0"/>
              <a:pPr/>
              <a:t>8</a:t>
            </a:fld>
            <a:endParaRPr lang="en-US"/>
          </a:p>
        </p:txBody>
      </p:sp>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3B60AF17-BAA1-4ECA-B529-6B0874F4FEE9}"/>
                  </a:ext>
                </a:extLst>
              </p14:cNvPr>
              <p14:cNvContentPartPr/>
              <p14:nvPr/>
            </p14:nvContentPartPr>
            <p14:xfrm>
              <a:off x="10264584" y="1769841"/>
              <a:ext cx="53280" cy="13320"/>
            </p14:xfrm>
          </p:contentPart>
        </mc:Choice>
        <mc:Fallback xmlns="">
          <p:pic>
            <p:nvPicPr>
              <p:cNvPr id="5" name="Ink 4">
                <a:extLst>
                  <a:ext uri="{FF2B5EF4-FFF2-40B4-BE49-F238E27FC236}">
                    <a16:creationId xmlns:a16="http://schemas.microsoft.com/office/drawing/2014/main" id="{3B60AF17-BAA1-4ECA-B529-6B0874F4FEE9}"/>
                  </a:ext>
                </a:extLst>
              </p:cNvPr>
              <p:cNvPicPr/>
              <p:nvPr/>
            </p:nvPicPr>
            <p:blipFill>
              <a:blip r:embed="rId4"/>
              <a:stretch>
                <a:fillRect/>
              </a:stretch>
            </p:blipFill>
            <p:spPr>
              <a:xfrm>
                <a:off x="10260235" y="1765401"/>
                <a:ext cx="61979" cy="22200"/>
              </a:xfrm>
              <a:prstGeom prst="rect">
                <a:avLst/>
              </a:prstGeom>
            </p:spPr>
          </p:pic>
        </mc:Fallback>
      </mc:AlternateContent>
      <p:sp>
        <p:nvSpPr>
          <p:cNvPr id="17" name="Rectangle 16">
            <a:extLst>
              <a:ext uri="{FF2B5EF4-FFF2-40B4-BE49-F238E27FC236}">
                <a16:creationId xmlns:a16="http://schemas.microsoft.com/office/drawing/2014/main" id="{400165D5-0BF4-41E8-94DF-7187A8589ABB}"/>
              </a:ext>
            </a:extLst>
          </p:cNvPr>
          <p:cNvSpPr/>
          <p:nvPr/>
        </p:nvSpPr>
        <p:spPr>
          <a:xfrm>
            <a:off x="7359494" y="5880622"/>
            <a:ext cx="3801722" cy="600164"/>
          </a:xfrm>
          <a:prstGeom prst="rect">
            <a:avLst/>
          </a:prstGeom>
        </p:spPr>
        <p:txBody>
          <a:bodyPr wrap="square">
            <a:spAutoFit/>
          </a:bodyPr>
          <a:lstStyle/>
          <a:p>
            <a:r>
              <a:rPr lang="en-US" sz="1100" i="1" dirty="0">
                <a:latin typeface="Calibri-Italic"/>
              </a:rPr>
              <a:t>Data source: U.S. Census Bureau (2015–2019). Poverty Status by Sex by Age (Table B17001), 2015–2019 American Community Survey five-year estimates..</a:t>
            </a:r>
            <a:endParaRPr lang="en-US" sz="1100" dirty="0"/>
          </a:p>
        </p:txBody>
      </p:sp>
      <p:sp>
        <p:nvSpPr>
          <p:cNvPr id="19" name="Title 1">
            <a:extLst>
              <a:ext uri="{FF2B5EF4-FFF2-40B4-BE49-F238E27FC236}">
                <a16:creationId xmlns:a16="http://schemas.microsoft.com/office/drawing/2014/main" id="{F077408B-A7DB-4CA0-9E52-883933DB5CB9}"/>
              </a:ext>
            </a:extLst>
          </p:cNvPr>
          <p:cNvSpPr txBox="1">
            <a:spLocks/>
          </p:cNvSpPr>
          <p:nvPr/>
        </p:nvSpPr>
        <p:spPr>
          <a:xfrm>
            <a:off x="7359494" y="503247"/>
            <a:ext cx="4315092" cy="590931"/>
          </a:xfrm>
          <a:prstGeom prst="rect">
            <a:avLst/>
          </a:prstGeom>
        </p:spPr>
        <p:txBody>
          <a:bodyPr vert="horz" wrap="none" lIns="91440" tIns="45720" rIns="91440" bIns="45720" rtlCol="0" anchor="ctr">
            <a:spAutoFit/>
          </a:bodyPr>
          <a:lstStyle>
            <a:lvl1pPr algn="l" defTabSz="914400" rtl="0" eaLnBrk="1" latinLnBrk="0" hangingPunct="1">
              <a:lnSpc>
                <a:spcPct val="90000"/>
              </a:lnSpc>
              <a:spcBef>
                <a:spcPct val="0"/>
              </a:spcBef>
              <a:buNone/>
              <a:defRPr sz="3600" b="0" i="0" kern="1200">
                <a:solidFill>
                  <a:schemeClr val="tx1"/>
                </a:solidFill>
                <a:latin typeface="brandon_grotesquebold" panose="02000803000000000000" pitchFamily="2" charset="0"/>
                <a:ea typeface="+mj-ea"/>
                <a:cs typeface="+mj-cs"/>
              </a:defRPr>
            </a:lvl1pPr>
          </a:lstStyle>
          <a:p>
            <a:r>
              <a:rPr lang="en-US" sz="1800" b="1" dirty="0">
                <a:latin typeface="Calibri" panose="020F0502020204030204" pitchFamily="34" charset="0"/>
                <a:cs typeface="Calibri" panose="020F0502020204030204" pitchFamily="34" charset="0"/>
              </a:rPr>
              <a:t>Percent of Population Living in Households </a:t>
            </a:r>
            <a:br>
              <a:rPr lang="en-US" sz="1800" b="1" dirty="0">
                <a:latin typeface="Calibri" panose="020F0502020204030204" pitchFamily="34" charset="0"/>
                <a:cs typeface="Calibri" panose="020F0502020204030204" pitchFamily="34" charset="0"/>
              </a:rPr>
            </a:br>
            <a:r>
              <a:rPr lang="en-US" sz="1800" b="1" dirty="0">
                <a:latin typeface="Calibri" panose="020F0502020204030204" pitchFamily="34" charset="0"/>
                <a:cs typeface="Calibri" panose="020F0502020204030204" pitchFamily="34" charset="0"/>
              </a:rPr>
              <a:t>Earning Below Poverty Level Income</a:t>
            </a:r>
            <a:endParaRPr lang="en-US" sz="1800" b="1" dirty="0">
              <a:solidFill>
                <a:schemeClr val="bg1">
                  <a:lumMod val="50000"/>
                </a:schemeClr>
              </a:solidFill>
              <a:latin typeface="Calibri" panose="020F0502020204030204" pitchFamily="34" charset="0"/>
              <a:cs typeface="Calibri" panose="020F0502020204030204" pitchFamily="34" charset="0"/>
            </a:endParaRPr>
          </a:p>
        </p:txBody>
      </p:sp>
      <p:sp>
        <p:nvSpPr>
          <p:cNvPr id="20" name="Content Placeholder 2">
            <a:extLst>
              <a:ext uri="{FF2B5EF4-FFF2-40B4-BE49-F238E27FC236}">
                <a16:creationId xmlns:a16="http://schemas.microsoft.com/office/drawing/2014/main" id="{B040786E-1BFE-4761-B075-0B192CF99B33}"/>
              </a:ext>
            </a:extLst>
          </p:cNvPr>
          <p:cNvSpPr txBox="1">
            <a:spLocks/>
          </p:cNvSpPr>
          <p:nvPr/>
        </p:nvSpPr>
        <p:spPr>
          <a:xfrm>
            <a:off x="7359494" y="1268718"/>
            <a:ext cx="3994306" cy="1967462"/>
          </a:xfrm>
          <a:prstGeom prst="rect">
            <a:avLst/>
          </a:prstGeom>
        </p:spPr>
        <p:txBody>
          <a:bodyPr vert="horz" wrap="square" lIns="91440" tIns="45720" rIns="91440" bIns="45720" rtlCol="0">
            <a:spAutoFit/>
          </a:bodyPr>
          <a:lstStyle>
            <a:lvl1pPr marL="0" indent="0" algn="l" defTabSz="914400" rtl="0" eaLnBrk="1" latinLnBrk="0" hangingPunct="1">
              <a:lnSpc>
                <a:spcPct val="114000"/>
              </a:lnSpc>
              <a:spcBef>
                <a:spcPts val="1000"/>
              </a:spcBef>
              <a:buClr>
                <a:srgbClr val="26C9D4"/>
              </a:buClr>
              <a:buFontTx/>
              <a:buNone/>
              <a:defRPr sz="1800" b="0" i="0" kern="1200">
                <a:solidFill>
                  <a:schemeClr val="tx1"/>
                </a:solidFill>
                <a:latin typeface="Georgia" panose="02040502050405020303" pitchFamily="18" charset="0"/>
                <a:ea typeface="+mn-ea"/>
                <a:cs typeface="+mn-cs"/>
              </a:defRPr>
            </a:lvl1pPr>
            <a:lvl2pPr marL="457200" indent="-228600" algn="l" defTabSz="914400" rtl="0" eaLnBrk="1" latinLnBrk="0" hangingPunct="1">
              <a:lnSpc>
                <a:spcPct val="114000"/>
              </a:lnSpc>
              <a:spcBef>
                <a:spcPts val="500"/>
              </a:spcBef>
              <a:buClr>
                <a:srgbClr val="21B6C1"/>
              </a:buClr>
              <a:buFont typeface="Arial" panose="020B0604020202020204" pitchFamily="34" charset="0"/>
              <a:buChar char="•"/>
              <a:defRPr sz="1600" b="0" i="0" kern="1200" baseline="0">
                <a:solidFill>
                  <a:schemeClr val="tx1"/>
                </a:solidFill>
                <a:latin typeface="Georgia" panose="02040502050405020303" pitchFamily="18" charset="0"/>
                <a:ea typeface="+mn-ea"/>
                <a:cs typeface="+mn-cs"/>
              </a:defRPr>
            </a:lvl2pPr>
            <a:lvl3pPr marL="914400" indent="-228600" algn="l" defTabSz="914400" rtl="0" eaLnBrk="1" latinLnBrk="0" hangingPunct="1">
              <a:lnSpc>
                <a:spcPct val="114000"/>
              </a:lnSpc>
              <a:spcBef>
                <a:spcPts val="500"/>
              </a:spcBef>
              <a:buClr>
                <a:srgbClr val="26C9D4"/>
              </a:buClr>
              <a:buFont typeface="Arial" panose="020B0604020202020204" pitchFamily="34" charset="0"/>
              <a:buChar char="•"/>
              <a:defRPr sz="1200" b="0" i="0" kern="1200">
                <a:solidFill>
                  <a:schemeClr val="tx1"/>
                </a:solidFill>
                <a:latin typeface="Georgia" panose="02040502050405020303" pitchFamily="18" charset="0"/>
                <a:ea typeface="+mn-ea"/>
                <a:cs typeface="+mn-cs"/>
              </a:defRPr>
            </a:lvl3pPr>
            <a:lvl4pPr marL="1371600" indent="-228600" algn="l" defTabSz="914400" rtl="0" eaLnBrk="1" latinLnBrk="0" hangingPunct="1">
              <a:lnSpc>
                <a:spcPct val="114000"/>
              </a:lnSpc>
              <a:spcBef>
                <a:spcPts val="500"/>
              </a:spcBef>
              <a:buClr>
                <a:srgbClr val="26C9D4"/>
              </a:buClr>
              <a:buFont typeface="Arial" panose="020B0604020202020204" pitchFamily="34" charset="0"/>
              <a:buChar char="•"/>
              <a:defRPr sz="1050" b="0" i="0" kern="1200">
                <a:solidFill>
                  <a:schemeClr val="tx1"/>
                </a:solidFill>
                <a:latin typeface="Georgia" panose="02040502050405020303" pitchFamily="18" charset="0"/>
                <a:ea typeface="+mn-ea"/>
                <a:cs typeface="+mn-cs"/>
              </a:defRPr>
            </a:lvl4pPr>
            <a:lvl5pPr marL="1828800" indent="-228600" algn="l" defTabSz="914400" rtl="0" eaLnBrk="1" latinLnBrk="0" hangingPunct="1">
              <a:lnSpc>
                <a:spcPct val="114000"/>
              </a:lnSpc>
              <a:spcBef>
                <a:spcPts val="500"/>
              </a:spcBef>
              <a:buClr>
                <a:srgbClr val="26C9D4"/>
              </a:buClr>
              <a:buFont typeface="Arial" panose="020B0604020202020204" pitchFamily="34" charset="0"/>
              <a:buChar char="•"/>
              <a:defRPr sz="1600" b="0" i="0" kern="1200">
                <a:solidFill>
                  <a:schemeClr val="tx1"/>
                </a:solidFill>
                <a:latin typeface="Georgia" panose="02040502050405020303"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i="1" dirty="0">
                <a:effectLst/>
                <a:latin typeface="Calibri" panose="020F0502020204030204" pitchFamily="34" charset="0"/>
              </a:rPr>
              <a:t>Residents within CCDPH’s south district had the greatest proportion of individuals living under the federal poverty line in 2019 (16%); over twice the rate estimated for the population residing in CCDPH’s north district (7%).</a:t>
            </a:r>
            <a:endParaRPr lang="en-US" i="1" dirty="0"/>
          </a:p>
        </p:txBody>
      </p:sp>
      <p:pic>
        <p:nvPicPr>
          <p:cNvPr id="3" name="Picture 2">
            <a:extLst>
              <a:ext uri="{FF2B5EF4-FFF2-40B4-BE49-F238E27FC236}">
                <a16:creationId xmlns:a16="http://schemas.microsoft.com/office/drawing/2014/main" id="{F376AFF8-0810-4AB0-9034-7851DDF0F864}"/>
              </a:ext>
            </a:extLst>
          </p:cNvPr>
          <p:cNvPicPr>
            <a:picLocks noChangeAspect="1"/>
          </p:cNvPicPr>
          <p:nvPr/>
        </p:nvPicPr>
        <p:blipFill>
          <a:blip r:embed="rId5"/>
          <a:stretch>
            <a:fillRect/>
          </a:stretch>
        </p:blipFill>
        <p:spPr>
          <a:xfrm>
            <a:off x="7147888" y="3324355"/>
            <a:ext cx="4434512" cy="2505961"/>
          </a:xfrm>
          <a:prstGeom prst="rect">
            <a:avLst/>
          </a:prstGeom>
        </p:spPr>
      </p:pic>
      <p:pic>
        <p:nvPicPr>
          <p:cNvPr id="7" name="Picture 6" descr="Map&#10;&#10;Description automatically generated">
            <a:extLst>
              <a:ext uri="{FF2B5EF4-FFF2-40B4-BE49-F238E27FC236}">
                <a16:creationId xmlns:a16="http://schemas.microsoft.com/office/drawing/2014/main" id="{118CB0E2-ACB0-4B13-A87D-2B4492C12C44}"/>
              </a:ext>
            </a:extLst>
          </p:cNvPr>
          <p:cNvPicPr>
            <a:picLocks noChangeAspect="1"/>
          </p:cNvPicPr>
          <p:nvPr/>
        </p:nvPicPr>
        <p:blipFill>
          <a:blip r:embed="rId6"/>
          <a:stretch>
            <a:fillRect/>
          </a:stretch>
        </p:blipFill>
        <p:spPr>
          <a:xfrm>
            <a:off x="0" y="0"/>
            <a:ext cx="6858000" cy="6858000"/>
          </a:xfrm>
          <a:prstGeom prst="rect">
            <a:avLst/>
          </a:prstGeom>
        </p:spPr>
      </p:pic>
    </p:spTree>
    <p:extLst>
      <p:ext uri="{BB962C8B-B14F-4D97-AF65-F5344CB8AC3E}">
        <p14:creationId xmlns:p14="http://schemas.microsoft.com/office/powerpoint/2010/main" val="32560556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BB1445C-DD47-4571-9FA4-E2A99D7DF30D}"/>
              </a:ext>
            </a:extLst>
          </p:cNvPr>
          <p:cNvSpPr>
            <a:spLocks noGrp="1"/>
          </p:cNvSpPr>
          <p:nvPr>
            <p:ph idx="1"/>
          </p:nvPr>
        </p:nvSpPr>
        <p:spPr>
          <a:xfrm>
            <a:off x="7359494" y="1095998"/>
            <a:ext cx="3711054" cy="2599045"/>
          </a:xfrm>
        </p:spPr>
        <p:txBody>
          <a:bodyPr/>
          <a:lstStyle/>
          <a:p>
            <a:r>
              <a:rPr lang="en-US" i="1" dirty="0">
                <a:effectLst/>
                <a:latin typeface="Calibri" panose="020F0502020204030204" pitchFamily="34" charset="0"/>
              </a:rPr>
              <a:t>The median age of the population varies considerably throughout CCDPH’s jurisdiction with neighborhoods in the north and southwest districts having considerably older populations than their counterparts residing in the west and south.</a:t>
            </a:r>
            <a:endParaRPr lang="en-US" dirty="0"/>
          </a:p>
        </p:txBody>
      </p:sp>
      <p:sp>
        <p:nvSpPr>
          <p:cNvPr id="4" name="Slide Number Placeholder 3">
            <a:extLst>
              <a:ext uri="{FF2B5EF4-FFF2-40B4-BE49-F238E27FC236}">
                <a16:creationId xmlns:a16="http://schemas.microsoft.com/office/drawing/2014/main" id="{8A6BEB07-B545-4C20-AF41-5364A157C3DC}"/>
              </a:ext>
            </a:extLst>
          </p:cNvPr>
          <p:cNvSpPr>
            <a:spLocks noGrp="1"/>
          </p:cNvSpPr>
          <p:nvPr>
            <p:ph type="sldNum" sz="quarter" idx="12"/>
          </p:nvPr>
        </p:nvSpPr>
        <p:spPr/>
        <p:txBody>
          <a:bodyPr/>
          <a:lstStyle/>
          <a:p>
            <a:fld id="{EAC521D8-0276-7043-A50F-48E286C59F7E}" type="slidenum">
              <a:rPr lang="en-US" smtClean="0"/>
              <a:pPr/>
              <a:t>9</a:t>
            </a:fld>
            <a:endParaRPr lang="en-US"/>
          </a:p>
        </p:txBody>
      </p:sp>
      <p:pic>
        <p:nvPicPr>
          <p:cNvPr id="6" name="Picture 4" descr="P446C1T4#yIS1">
            <a:extLst>
              <a:ext uri="{FF2B5EF4-FFF2-40B4-BE49-F238E27FC236}">
                <a16:creationId xmlns:a16="http://schemas.microsoft.com/office/drawing/2014/main" id="{FF19323E-D41C-495C-9968-C2C2E3A6B6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6858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22E1B10A-DCEE-4C40-A20B-2369B15A1475}"/>
              </a:ext>
            </a:extLst>
          </p:cNvPr>
          <p:cNvSpPr txBox="1"/>
          <p:nvPr/>
        </p:nvSpPr>
        <p:spPr>
          <a:xfrm>
            <a:off x="7359494" y="5547634"/>
            <a:ext cx="3711055" cy="646331"/>
          </a:xfrm>
          <a:prstGeom prst="rect">
            <a:avLst/>
          </a:prstGeom>
          <a:noFill/>
        </p:spPr>
        <p:txBody>
          <a:bodyPr wrap="square">
            <a:spAutoFit/>
          </a:bodyPr>
          <a:lstStyle/>
          <a:p>
            <a:r>
              <a:rPr lang="en-US" sz="1100" i="1" dirty="0">
                <a:effectLst/>
                <a:latin typeface="Calibri" panose="020F0502020204030204" pitchFamily="34" charset="0"/>
                <a:ea typeface="Calibri" panose="020F0502020204030204" pitchFamily="34" charset="0"/>
                <a:cs typeface="Arial" panose="020B0604020202020204" pitchFamily="34" charset="0"/>
              </a:rPr>
              <a:t>Data source: U.S. Census Bureau (2015-2019). Median Age (Table B01002), 2015</a:t>
            </a:r>
            <a:r>
              <a:rPr lang="en-US" sz="1400" dirty="0">
                <a:effectLst/>
                <a:latin typeface="Calibri" panose="020F0502020204030204" pitchFamily="34" charset="0"/>
                <a:ea typeface="Calibri" panose="020F0502020204030204" pitchFamily="34" charset="0"/>
                <a:cs typeface="Arial" panose="020B0604020202020204" pitchFamily="34" charset="0"/>
              </a:rPr>
              <a:t>–</a:t>
            </a:r>
            <a:r>
              <a:rPr lang="en-US" sz="1100" i="1" dirty="0">
                <a:effectLst/>
                <a:latin typeface="Calibri" panose="020F0502020204030204" pitchFamily="34" charset="0"/>
                <a:ea typeface="Calibri" panose="020F0502020204030204" pitchFamily="34" charset="0"/>
                <a:cs typeface="Arial" panose="020B0604020202020204" pitchFamily="34" charset="0"/>
              </a:rPr>
              <a:t>2019 American Community Survey five-year estimates.</a:t>
            </a:r>
            <a:endParaRPr lang="en-US" sz="1100" dirty="0"/>
          </a:p>
        </p:txBody>
      </p:sp>
      <p:sp>
        <p:nvSpPr>
          <p:cNvPr id="10" name="Title 1">
            <a:extLst>
              <a:ext uri="{FF2B5EF4-FFF2-40B4-BE49-F238E27FC236}">
                <a16:creationId xmlns:a16="http://schemas.microsoft.com/office/drawing/2014/main" id="{F6DFC494-54CC-4776-A87F-4A8A70143634}"/>
              </a:ext>
            </a:extLst>
          </p:cNvPr>
          <p:cNvSpPr>
            <a:spLocks noGrp="1"/>
          </p:cNvSpPr>
          <p:nvPr>
            <p:ph type="title"/>
          </p:nvPr>
        </p:nvSpPr>
        <p:spPr>
          <a:xfrm>
            <a:off x="7359494" y="503247"/>
            <a:ext cx="1581330" cy="369332"/>
          </a:xfrm>
        </p:spPr>
        <p:txBody>
          <a:bodyPr/>
          <a:lstStyle/>
          <a:p>
            <a:r>
              <a:rPr lang="en-US" sz="2000" b="1" i="0" dirty="0">
                <a:solidFill>
                  <a:srgbClr val="000000"/>
                </a:solidFill>
                <a:effectLst/>
                <a:latin typeface="Calibri" panose="020F0502020204030204" pitchFamily="34" charset="0"/>
              </a:rPr>
              <a:t>Median Age </a:t>
            </a:r>
            <a:endParaRPr lang="en-US" sz="2000" dirty="0">
              <a:solidFill>
                <a:schemeClr val="bg1">
                  <a:lumMod val="50000"/>
                </a:schemeClr>
              </a:solidFill>
            </a:endParaRPr>
          </a:p>
        </p:txBody>
      </p:sp>
    </p:spTree>
    <p:extLst>
      <p:ext uri="{BB962C8B-B14F-4D97-AF65-F5344CB8AC3E}">
        <p14:creationId xmlns:p14="http://schemas.microsoft.com/office/powerpoint/2010/main" val="2239760404"/>
      </p:ext>
    </p:extLst>
  </p:cSld>
  <p:clrMapOvr>
    <a:masterClrMapping/>
  </p:clrMapOvr>
</p:sld>
</file>

<file path=ppt/theme/theme1.xml><?xml version="1.0" encoding="utf-8"?>
<a:theme xmlns:a="http://schemas.openxmlformats.org/drawingml/2006/main" name="Office Theme">
  <a:themeElements>
    <a:clrScheme name="Custom 5">
      <a:dk1>
        <a:srgbClr val="09233F"/>
      </a:dk1>
      <a:lt1>
        <a:srgbClr val="FFFFFF"/>
      </a:lt1>
      <a:dk2>
        <a:srgbClr val="37C1CC"/>
      </a:dk2>
      <a:lt2>
        <a:srgbClr val="F58374"/>
      </a:lt2>
      <a:accent1>
        <a:srgbClr val="009BA6"/>
      </a:accent1>
      <a:accent2>
        <a:srgbClr val="EF4A23"/>
      </a:accent2>
      <a:accent3>
        <a:srgbClr val="25CCD8"/>
      </a:accent3>
      <a:accent4>
        <a:srgbClr val="FBC1BA"/>
      </a:accent4>
      <a:accent5>
        <a:srgbClr val="96BDC0"/>
      </a:accent5>
      <a:accent6>
        <a:srgbClr val="D2DADC"/>
      </a:accent6>
      <a:hlink>
        <a:srgbClr val="21B6C0"/>
      </a:hlink>
      <a:folHlink>
        <a:srgbClr val="21B6C0"/>
      </a:folHlink>
    </a:clrScheme>
    <a:fontScheme name="Georgia">
      <a:majorFont>
        <a:latin typeface="Georgia"/>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eorgia"/>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923AED2E-C4D8-EA42-83A6-1D586DAAB861}" vid="{0DC2F34A-FE01-2643-9A56-B2D6537581F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759ECFB8783144BAD87C8844F772F5A" ma:contentTypeVersion="10" ma:contentTypeDescription="Create a new document." ma:contentTypeScope="" ma:versionID="225b04bbd4c77ac87acdddba882b05aa">
  <xsd:schema xmlns:xsd="http://www.w3.org/2001/XMLSchema" xmlns:xs="http://www.w3.org/2001/XMLSchema" xmlns:p="http://schemas.microsoft.com/office/2006/metadata/properties" xmlns:ns2="d585fca6-dd2b-48f0-b61b-3f5a714f021a" xmlns:ns3="e0f5365d-2928-4aa3-9d6d-792027cd7cd0" targetNamespace="http://schemas.microsoft.com/office/2006/metadata/properties" ma:root="true" ma:fieldsID="f492dc0442f55126f1d62dab08f0e721" ns2:_="" ns3:_="">
    <xsd:import namespace="d585fca6-dd2b-48f0-b61b-3f5a714f021a"/>
    <xsd:import namespace="e0f5365d-2928-4aa3-9d6d-792027cd7cd0"/>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KeyPoints" minOccurs="0"/>
                <xsd:element ref="ns2:MediaServiceKeyPoints" minOccurs="0"/>
                <xsd:element ref="ns2:MediaServiceAutoTag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585fca6-dd2b-48f0-b61b-3f5a714f021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AutoTags" ma:index="14" nillable="true" ma:displayName="Tags" ma:internalName="MediaServiceAutoTag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0f5365d-2928-4aa3-9d6d-792027cd7cd0"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394E0F89-0F8A-4050-AD9C-580EBDE3496D}">
  <ds:schemaRefs>
    <ds:schemaRef ds:uri="d585fca6-dd2b-48f0-b61b-3f5a714f021a"/>
    <ds:schemaRef ds:uri="e0f5365d-2928-4aa3-9d6d-792027cd7cd0"/>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EA9EE57-CC11-41ED-AF10-8405F037A513}">
  <ds:schemaRefs>
    <ds:schemaRef ds:uri="http://schemas.microsoft.com/sharepoint/v3/contenttype/forms"/>
  </ds:schemaRefs>
</ds:datastoreItem>
</file>

<file path=customXml/itemProps3.xml><?xml version="1.0" encoding="utf-8"?>
<ds:datastoreItem xmlns:ds="http://schemas.openxmlformats.org/officeDocument/2006/customXml" ds:itemID="{154FB646-ACD7-44BB-883A-C1A7E7808A00}">
  <ds:schemaRefs>
    <ds:schemaRef ds:uri="d585fca6-dd2b-48f0-b61b-3f5a714f021a"/>
    <ds:schemaRef ds:uri="e0f5365d-2928-4aa3-9d6d-792027cd7cd0"/>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CookCountyHealth</Template>
  <TotalTime>2768</TotalTime>
  <Words>1623</Words>
  <Application>Microsoft Office PowerPoint</Application>
  <PresentationFormat>Widescreen</PresentationFormat>
  <Paragraphs>139</Paragraphs>
  <Slides>23</Slides>
  <Notes>19</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23</vt:i4>
      </vt:variant>
    </vt:vector>
  </HeadingPairs>
  <TitlesOfParts>
    <vt:vector size="31" baseType="lpstr">
      <vt:lpstr>Amasis MT Pro Medium</vt:lpstr>
      <vt:lpstr>Arial</vt:lpstr>
      <vt:lpstr>Brandon Grotesque Bold</vt:lpstr>
      <vt:lpstr>brandon_grotesquebold</vt:lpstr>
      <vt:lpstr>Calibri</vt:lpstr>
      <vt:lpstr>Calibri-Italic</vt:lpstr>
      <vt:lpstr>Georgia</vt:lpstr>
      <vt:lpstr>Office Theme</vt:lpstr>
      <vt:lpstr>CCDPH Community Health Status Assessment</vt:lpstr>
      <vt:lpstr>Purpose &amp; Organization of the CCDPH’s Community Health Status Assessment</vt:lpstr>
      <vt:lpstr>CHSA| Data Sources</vt:lpstr>
      <vt:lpstr>Components of the CCDPH’s Community Health Status Assessment</vt:lpstr>
      <vt:lpstr>CHSA Indicators by Topic Category and Section</vt:lpstr>
      <vt:lpstr>CHSA Indicators by Topic Category and Section</vt:lpstr>
      <vt:lpstr>PowerPoint Presentation</vt:lpstr>
      <vt:lpstr>PowerPoint Presentation</vt:lpstr>
      <vt:lpstr>Median Age </vt:lpstr>
      <vt:lpstr>Change in Population by Race, Ethnicity and CCDPH’s Public Health District, 2010-2019</vt:lpstr>
      <vt:lpstr>Educational Attainment by CCDPH’s Public Health District, 2010-2019</vt:lpstr>
      <vt:lpstr>PowerPoint Presentation</vt:lpstr>
      <vt:lpstr>PowerPoint Presentation</vt:lpstr>
      <vt:lpstr>PowerPoint Presentation</vt:lpstr>
      <vt:lpstr>PowerPoint Presentation</vt:lpstr>
      <vt:lpstr>PowerPoint Presentation</vt:lpstr>
      <vt:lpstr>PowerPoint Presentation</vt:lpstr>
      <vt:lpstr>CHSA| Health Behaviors &amp; Outcomes</vt:lpstr>
      <vt:lpstr>CHSA| Health Behaviors &amp; Outcomes</vt:lpstr>
      <vt:lpstr>PowerPoint Presentation</vt:lpstr>
      <vt:lpstr>CHSA| Health Behaviors &amp; Outcomes</vt:lpstr>
      <vt:lpstr>PowerPoint Presentation</vt:lpstr>
      <vt:lpstr>CHSA| Health Behaviors &amp; Outcomes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Microsoft Office User</dc:creator>
  <cp:lastModifiedBy>Smith, Christopher</cp:lastModifiedBy>
  <cp:revision>29</cp:revision>
  <cp:lastPrinted>2021-03-12T15:59:21Z</cp:lastPrinted>
  <dcterms:created xsi:type="dcterms:W3CDTF">2018-09-25T21:50:21Z</dcterms:created>
  <dcterms:modified xsi:type="dcterms:W3CDTF">2022-05-05T17:50:05Z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0x010100C759ECFB8783144BAD87C8844F772F5A</vt:lpwstr>
  </property>
</Properties>
</file>